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0" r:id="rId3"/>
    <p:sldId id="314" r:id="rId4"/>
    <p:sldId id="273" r:id="rId5"/>
    <p:sldId id="258" r:id="rId6"/>
    <p:sldId id="274" r:id="rId7"/>
    <p:sldId id="259" r:id="rId8"/>
    <p:sldId id="277" r:id="rId9"/>
    <p:sldId id="260" r:id="rId10"/>
    <p:sldId id="279" r:id="rId11"/>
    <p:sldId id="261" r:id="rId12"/>
    <p:sldId id="262" r:id="rId13"/>
    <p:sldId id="265" r:id="rId14"/>
    <p:sldId id="296" r:id="rId15"/>
    <p:sldId id="288" r:id="rId16"/>
    <p:sldId id="267" r:id="rId17"/>
    <p:sldId id="269" r:id="rId18"/>
    <p:sldId id="268" r:id="rId19"/>
    <p:sldId id="287" r:id="rId20"/>
    <p:sldId id="281" r:id="rId21"/>
    <p:sldId id="286" r:id="rId22"/>
    <p:sldId id="297" r:id="rId23"/>
    <p:sldId id="302" r:id="rId24"/>
    <p:sldId id="311" r:id="rId25"/>
    <p:sldId id="312" r:id="rId26"/>
    <p:sldId id="289" r:id="rId27"/>
    <p:sldId id="295" r:id="rId28"/>
    <p:sldId id="290" r:id="rId29"/>
    <p:sldId id="294" r:id="rId30"/>
    <p:sldId id="298" r:id="rId31"/>
    <p:sldId id="300" r:id="rId32"/>
    <p:sldId id="301" r:id="rId33"/>
    <p:sldId id="306" r:id="rId34"/>
    <p:sldId id="308" r:id="rId35"/>
    <p:sldId id="307" r:id="rId36"/>
    <p:sldId id="291" r:id="rId37"/>
    <p:sldId id="293" r:id="rId38"/>
    <p:sldId id="309" r:id="rId39"/>
    <p:sldId id="272" r:id="rId40"/>
    <p:sldId id="271" r:id="rId41"/>
    <p:sldId id="31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3E40"/>
    <a:srgbClr val="EBD3CD"/>
    <a:srgbClr val="9BAFB5"/>
    <a:srgbClr val="000551"/>
    <a:srgbClr val="012684"/>
    <a:srgbClr val="357CC6"/>
    <a:srgbClr val="009692"/>
    <a:srgbClr val="5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73" autoAdjust="0"/>
    <p:restoredTop sz="94660"/>
  </p:normalViewPr>
  <p:slideViewPr>
    <p:cSldViewPr snapToGrid="0">
      <p:cViewPr varScale="1">
        <p:scale>
          <a:sx n="85" d="100"/>
          <a:sy n="85" d="100"/>
        </p:scale>
        <p:origin x="31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1C7FF5-73D2-4F0D-95CD-0A526AFA1700}" type="doc">
      <dgm:prSet loTypeId="urn:microsoft.com/office/officeart/2005/8/layout/vList5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761A3AB-D623-4C03-97BA-8C689584EE42}">
      <dgm:prSet phldrT="[Text]"/>
      <dgm:spPr/>
      <dgm:t>
        <a:bodyPr/>
        <a:lstStyle/>
        <a:p>
          <a:r>
            <a:rPr lang="es-ES" dirty="0"/>
            <a:t>SRS (Standard </a:t>
          </a:r>
          <a:r>
            <a:rPr lang="es-ES" dirty="0" err="1"/>
            <a:t>Rotation</a:t>
          </a:r>
          <a:r>
            <a:rPr lang="es-ES" dirty="0"/>
            <a:t> </a:t>
          </a:r>
          <a:r>
            <a:rPr lang="es-ES" dirty="0" err="1"/>
            <a:t>System</a:t>
          </a:r>
          <a:r>
            <a:rPr lang="es-ES" dirty="0"/>
            <a:t>)</a:t>
          </a:r>
          <a:endParaRPr lang="en-US" dirty="0"/>
        </a:p>
      </dgm:t>
    </dgm:pt>
    <dgm:pt modelId="{AD511F67-FAE5-4070-B538-00792AD0EC6B}" type="parTrans" cxnId="{DCF61AC2-1F14-41DF-908F-889689C0D518}">
      <dgm:prSet/>
      <dgm:spPr/>
      <dgm:t>
        <a:bodyPr/>
        <a:lstStyle/>
        <a:p>
          <a:endParaRPr lang="en-US"/>
        </a:p>
      </dgm:t>
    </dgm:pt>
    <dgm:pt modelId="{15D1B195-AD82-4DCD-A5B6-3C57A1CA81CE}" type="sibTrans" cxnId="{DCF61AC2-1F14-41DF-908F-889689C0D518}">
      <dgm:prSet/>
      <dgm:spPr/>
      <dgm:t>
        <a:bodyPr/>
        <a:lstStyle/>
        <a:p>
          <a:endParaRPr lang="en-US"/>
        </a:p>
      </dgm:t>
    </dgm:pt>
    <dgm:pt modelId="{CBB9EDBE-0CA7-4921-8DAC-65680DAEE9B5}">
      <dgm:prSet phldrT="[Text]"/>
      <dgm:spPr/>
      <dgm:t>
        <a:bodyPr/>
        <a:lstStyle/>
        <a:p>
          <a:r>
            <a:rPr lang="es-ES" dirty="0"/>
            <a:t>Acceso al puerto de la consola</a:t>
          </a:r>
          <a:endParaRPr lang="en-US" dirty="0"/>
        </a:p>
      </dgm:t>
    </dgm:pt>
    <dgm:pt modelId="{13679C20-4433-440E-976D-5229337130E4}" type="parTrans" cxnId="{695CB610-163C-42B4-97E6-485BEA3AB8F9}">
      <dgm:prSet/>
      <dgm:spPr/>
      <dgm:t>
        <a:bodyPr/>
        <a:lstStyle/>
        <a:p>
          <a:endParaRPr lang="en-US"/>
        </a:p>
      </dgm:t>
    </dgm:pt>
    <dgm:pt modelId="{5500BFD8-5E84-4FA0-BDC2-5EB0A34F8F6D}" type="sibTrans" cxnId="{695CB610-163C-42B4-97E6-485BEA3AB8F9}">
      <dgm:prSet/>
      <dgm:spPr/>
      <dgm:t>
        <a:bodyPr/>
        <a:lstStyle/>
        <a:p>
          <a:endParaRPr lang="en-US"/>
        </a:p>
      </dgm:t>
    </dgm:pt>
    <dgm:pt modelId="{D6DCC787-F808-4094-AFF7-D36CF5A7BA9D}">
      <dgm:prSet phldrT="[Text]"/>
      <dgm:spPr/>
      <dgm:t>
        <a:bodyPr/>
        <a:lstStyle/>
        <a:p>
          <a:r>
            <a:rPr lang="es-ES" dirty="0"/>
            <a:t>Posible retardo en la intercomunicación</a:t>
          </a:r>
          <a:endParaRPr lang="en-US" dirty="0"/>
        </a:p>
      </dgm:t>
    </dgm:pt>
    <dgm:pt modelId="{B19E7F9A-787C-478B-8898-B2D899F4E319}" type="parTrans" cxnId="{CF0CBEE7-5A8F-41EE-A490-3A835B3088D7}">
      <dgm:prSet/>
      <dgm:spPr/>
      <dgm:t>
        <a:bodyPr/>
        <a:lstStyle/>
        <a:p>
          <a:endParaRPr lang="en-US"/>
        </a:p>
      </dgm:t>
    </dgm:pt>
    <dgm:pt modelId="{687D65EE-0195-400F-ADDA-9D00F64C7AC5}" type="sibTrans" cxnId="{CF0CBEE7-5A8F-41EE-A490-3A835B3088D7}">
      <dgm:prSet/>
      <dgm:spPr/>
      <dgm:t>
        <a:bodyPr/>
        <a:lstStyle/>
        <a:p>
          <a:endParaRPr lang="en-US"/>
        </a:p>
      </dgm:t>
    </dgm:pt>
    <dgm:pt modelId="{411206F5-7BCF-417D-9E11-FFCA399B6BCD}" type="pres">
      <dgm:prSet presAssocID="{2A1C7FF5-73D2-4F0D-95CD-0A526AFA1700}" presName="Name0" presStyleCnt="0">
        <dgm:presLayoutVars>
          <dgm:dir/>
          <dgm:animLvl val="lvl"/>
          <dgm:resizeHandles val="exact"/>
        </dgm:presLayoutVars>
      </dgm:prSet>
      <dgm:spPr/>
    </dgm:pt>
    <dgm:pt modelId="{121C23A1-4240-407C-B600-16B61D8C51CE}" type="pres">
      <dgm:prSet presAssocID="{7761A3AB-D623-4C03-97BA-8C689584EE42}" presName="linNode" presStyleCnt="0"/>
      <dgm:spPr/>
    </dgm:pt>
    <dgm:pt modelId="{68FD7C16-61F6-4652-BADC-DF2C280619C4}" type="pres">
      <dgm:prSet presAssocID="{7761A3AB-D623-4C03-97BA-8C689584EE4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E4F38B-6501-4839-8DC4-F32F33061234}" type="pres">
      <dgm:prSet presAssocID="{15D1B195-AD82-4DCD-A5B6-3C57A1CA81CE}" presName="sp" presStyleCnt="0"/>
      <dgm:spPr/>
    </dgm:pt>
    <dgm:pt modelId="{E23199FA-4168-4E52-B14E-AA660028F5A7}" type="pres">
      <dgm:prSet presAssocID="{CBB9EDBE-0CA7-4921-8DAC-65680DAEE9B5}" presName="linNode" presStyleCnt="0"/>
      <dgm:spPr/>
    </dgm:pt>
    <dgm:pt modelId="{DA1C0A70-5671-4283-9866-303B06DAA71E}" type="pres">
      <dgm:prSet presAssocID="{CBB9EDBE-0CA7-4921-8DAC-65680DAEE9B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23B3438-2853-48E1-B36C-D021D5EFAAA1}" type="pres">
      <dgm:prSet presAssocID="{5500BFD8-5E84-4FA0-BDC2-5EB0A34F8F6D}" presName="sp" presStyleCnt="0"/>
      <dgm:spPr/>
    </dgm:pt>
    <dgm:pt modelId="{C35A6DAE-5DA0-4A82-857B-EB047569B48C}" type="pres">
      <dgm:prSet presAssocID="{D6DCC787-F808-4094-AFF7-D36CF5A7BA9D}" presName="linNode" presStyleCnt="0"/>
      <dgm:spPr/>
    </dgm:pt>
    <dgm:pt modelId="{6F911268-980D-4021-9316-DF9ED3975642}" type="pres">
      <dgm:prSet presAssocID="{D6DCC787-F808-4094-AFF7-D36CF5A7BA9D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695CB610-163C-42B4-97E6-485BEA3AB8F9}" srcId="{2A1C7FF5-73D2-4F0D-95CD-0A526AFA1700}" destId="{CBB9EDBE-0CA7-4921-8DAC-65680DAEE9B5}" srcOrd="1" destOrd="0" parTransId="{13679C20-4433-440E-976D-5229337130E4}" sibTransId="{5500BFD8-5E84-4FA0-BDC2-5EB0A34F8F6D}"/>
    <dgm:cxn modelId="{164AF31A-9670-479F-85D4-AF9D78F23446}" type="presOf" srcId="{2A1C7FF5-73D2-4F0D-95CD-0A526AFA1700}" destId="{411206F5-7BCF-417D-9E11-FFCA399B6BCD}" srcOrd="0" destOrd="0" presId="urn:microsoft.com/office/officeart/2005/8/layout/vList5"/>
    <dgm:cxn modelId="{8618B9A8-F6B4-4F2A-B5F2-57495B8CF6F7}" type="presOf" srcId="{7761A3AB-D623-4C03-97BA-8C689584EE42}" destId="{68FD7C16-61F6-4652-BADC-DF2C280619C4}" srcOrd="0" destOrd="0" presId="urn:microsoft.com/office/officeart/2005/8/layout/vList5"/>
    <dgm:cxn modelId="{E69538C1-7418-45FE-BD97-D98677355EBE}" type="presOf" srcId="{D6DCC787-F808-4094-AFF7-D36CF5A7BA9D}" destId="{6F911268-980D-4021-9316-DF9ED3975642}" srcOrd="0" destOrd="0" presId="urn:microsoft.com/office/officeart/2005/8/layout/vList5"/>
    <dgm:cxn modelId="{DCF61AC2-1F14-41DF-908F-889689C0D518}" srcId="{2A1C7FF5-73D2-4F0D-95CD-0A526AFA1700}" destId="{7761A3AB-D623-4C03-97BA-8C689584EE42}" srcOrd="0" destOrd="0" parTransId="{AD511F67-FAE5-4070-B538-00792AD0EC6B}" sibTransId="{15D1B195-AD82-4DCD-A5B6-3C57A1CA81CE}"/>
    <dgm:cxn modelId="{CF0CBEE7-5A8F-41EE-A490-3A835B3088D7}" srcId="{2A1C7FF5-73D2-4F0D-95CD-0A526AFA1700}" destId="{D6DCC787-F808-4094-AFF7-D36CF5A7BA9D}" srcOrd="2" destOrd="0" parTransId="{B19E7F9A-787C-478B-8898-B2D899F4E319}" sibTransId="{687D65EE-0195-400F-ADDA-9D00F64C7AC5}"/>
    <dgm:cxn modelId="{09488BFF-BF75-4604-A63A-88491A3ECE03}" type="presOf" srcId="{CBB9EDBE-0CA7-4921-8DAC-65680DAEE9B5}" destId="{DA1C0A70-5671-4283-9866-303B06DAA71E}" srcOrd="0" destOrd="0" presId="urn:microsoft.com/office/officeart/2005/8/layout/vList5"/>
    <dgm:cxn modelId="{C71B3639-5F1E-45B4-864B-EB34AA0097A6}" type="presParOf" srcId="{411206F5-7BCF-417D-9E11-FFCA399B6BCD}" destId="{121C23A1-4240-407C-B600-16B61D8C51CE}" srcOrd="0" destOrd="0" presId="urn:microsoft.com/office/officeart/2005/8/layout/vList5"/>
    <dgm:cxn modelId="{22C453D6-7EC5-4CA1-BE6F-56AFE86A6D1D}" type="presParOf" srcId="{121C23A1-4240-407C-B600-16B61D8C51CE}" destId="{68FD7C16-61F6-4652-BADC-DF2C280619C4}" srcOrd="0" destOrd="0" presId="urn:microsoft.com/office/officeart/2005/8/layout/vList5"/>
    <dgm:cxn modelId="{B9B2138D-5019-43D0-8FD9-0DFC9211FE33}" type="presParOf" srcId="{411206F5-7BCF-417D-9E11-FFCA399B6BCD}" destId="{63E4F38B-6501-4839-8DC4-F32F33061234}" srcOrd="1" destOrd="0" presId="urn:microsoft.com/office/officeart/2005/8/layout/vList5"/>
    <dgm:cxn modelId="{9A7FE96A-869B-402B-9BF4-ECA6102412EA}" type="presParOf" srcId="{411206F5-7BCF-417D-9E11-FFCA399B6BCD}" destId="{E23199FA-4168-4E52-B14E-AA660028F5A7}" srcOrd="2" destOrd="0" presId="urn:microsoft.com/office/officeart/2005/8/layout/vList5"/>
    <dgm:cxn modelId="{0A50D822-E95F-43CE-8D43-5DC7E311ABF6}" type="presParOf" srcId="{E23199FA-4168-4E52-B14E-AA660028F5A7}" destId="{DA1C0A70-5671-4283-9866-303B06DAA71E}" srcOrd="0" destOrd="0" presId="urn:microsoft.com/office/officeart/2005/8/layout/vList5"/>
    <dgm:cxn modelId="{4D750E5D-9A01-4501-A09C-FC65AC4F6DA7}" type="presParOf" srcId="{411206F5-7BCF-417D-9E11-FFCA399B6BCD}" destId="{923B3438-2853-48E1-B36C-D021D5EFAAA1}" srcOrd="3" destOrd="0" presId="urn:microsoft.com/office/officeart/2005/8/layout/vList5"/>
    <dgm:cxn modelId="{850C6143-B061-410C-BB83-B44385991414}" type="presParOf" srcId="{411206F5-7BCF-417D-9E11-FFCA399B6BCD}" destId="{C35A6DAE-5DA0-4A82-857B-EB047569B48C}" srcOrd="4" destOrd="0" presId="urn:microsoft.com/office/officeart/2005/8/layout/vList5"/>
    <dgm:cxn modelId="{F049A843-A85D-44D7-ACDA-7FD9A95E6B4F}" type="presParOf" srcId="{C35A6DAE-5DA0-4A82-857B-EB047569B48C}" destId="{6F911268-980D-4021-9316-DF9ED397564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1C7FF5-73D2-4F0D-95CD-0A526AFA1700}" type="doc">
      <dgm:prSet loTypeId="urn:microsoft.com/office/officeart/2005/8/layout/vList5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761A3AB-D623-4C03-97BA-8C689584EE42}">
      <dgm:prSet phldrT="[Text]"/>
      <dgm:spPr/>
      <dgm:t>
        <a:bodyPr/>
        <a:lstStyle/>
        <a:p>
          <a:r>
            <a:rPr lang="es-ES" dirty="0"/>
            <a:t>IA perfecta en entorno</a:t>
          </a:r>
          <a:endParaRPr lang="en-US" dirty="0"/>
        </a:p>
      </dgm:t>
    </dgm:pt>
    <dgm:pt modelId="{AD511F67-FAE5-4070-B538-00792AD0EC6B}" type="parTrans" cxnId="{DCF61AC2-1F14-41DF-908F-889689C0D518}">
      <dgm:prSet/>
      <dgm:spPr/>
      <dgm:t>
        <a:bodyPr/>
        <a:lstStyle/>
        <a:p>
          <a:endParaRPr lang="en-US"/>
        </a:p>
      </dgm:t>
    </dgm:pt>
    <dgm:pt modelId="{15D1B195-AD82-4DCD-A5B6-3C57A1CA81CE}" type="sibTrans" cxnId="{DCF61AC2-1F14-41DF-908F-889689C0D518}">
      <dgm:prSet/>
      <dgm:spPr/>
      <dgm:t>
        <a:bodyPr/>
        <a:lstStyle/>
        <a:p>
          <a:endParaRPr lang="en-US"/>
        </a:p>
      </dgm:t>
    </dgm:pt>
    <dgm:pt modelId="{CBB9EDBE-0CA7-4921-8DAC-65680DAEE9B5}">
      <dgm:prSet phldrT="[Text]"/>
      <dgm:spPr/>
      <dgm:t>
        <a:bodyPr/>
        <a:lstStyle/>
        <a:p>
          <a:r>
            <a:rPr lang="es-ES" dirty="0"/>
            <a:t>Procesamiento de imágenes satisfactorio</a:t>
          </a:r>
          <a:endParaRPr lang="en-US" dirty="0"/>
        </a:p>
      </dgm:t>
    </dgm:pt>
    <dgm:pt modelId="{13679C20-4433-440E-976D-5229337130E4}" type="parTrans" cxnId="{695CB610-163C-42B4-97E6-485BEA3AB8F9}">
      <dgm:prSet/>
      <dgm:spPr/>
      <dgm:t>
        <a:bodyPr/>
        <a:lstStyle/>
        <a:p>
          <a:endParaRPr lang="en-US"/>
        </a:p>
      </dgm:t>
    </dgm:pt>
    <dgm:pt modelId="{5500BFD8-5E84-4FA0-BDC2-5EB0A34F8F6D}" type="sibTrans" cxnId="{695CB610-163C-42B4-97E6-485BEA3AB8F9}">
      <dgm:prSet/>
      <dgm:spPr/>
      <dgm:t>
        <a:bodyPr/>
        <a:lstStyle/>
        <a:p>
          <a:endParaRPr lang="en-US"/>
        </a:p>
      </dgm:t>
    </dgm:pt>
    <dgm:pt modelId="{D6DCC787-F808-4094-AFF7-D36CF5A7BA9D}">
      <dgm:prSet phldrT="[Text]"/>
      <dgm:spPr/>
      <dgm:t>
        <a:bodyPr/>
        <a:lstStyle/>
        <a:p>
          <a:r>
            <a:rPr lang="es-ES" dirty="0"/>
            <a:t>Ejecutor de movimientos infalible</a:t>
          </a:r>
          <a:endParaRPr lang="en-US" dirty="0"/>
        </a:p>
      </dgm:t>
    </dgm:pt>
    <dgm:pt modelId="{B19E7F9A-787C-478B-8898-B2D899F4E319}" type="parTrans" cxnId="{CF0CBEE7-5A8F-41EE-A490-3A835B3088D7}">
      <dgm:prSet/>
      <dgm:spPr/>
      <dgm:t>
        <a:bodyPr/>
        <a:lstStyle/>
        <a:p>
          <a:endParaRPr lang="en-US"/>
        </a:p>
      </dgm:t>
    </dgm:pt>
    <dgm:pt modelId="{687D65EE-0195-400F-ADDA-9D00F64C7AC5}" type="sibTrans" cxnId="{CF0CBEE7-5A8F-41EE-A490-3A835B3088D7}">
      <dgm:prSet/>
      <dgm:spPr/>
      <dgm:t>
        <a:bodyPr/>
        <a:lstStyle/>
        <a:p>
          <a:endParaRPr lang="en-US"/>
        </a:p>
      </dgm:t>
    </dgm:pt>
    <dgm:pt modelId="{411206F5-7BCF-417D-9E11-FFCA399B6BCD}" type="pres">
      <dgm:prSet presAssocID="{2A1C7FF5-73D2-4F0D-95CD-0A526AFA1700}" presName="Name0" presStyleCnt="0">
        <dgm:presLayoutVars>
          <dgm:dir/>
          <dgm:animLvl val="lvl"/>
          <dgm:resizeHandles val="exact"/>
        </dgm:presLayoutVars>
      </dgm:prSet>
      <dgm:spPr/>
    </dgm:pt>
    <dgm:pt modelId="{121C23A1-4240-407C-B600-16B61D8C51CE}" type="pres">
      <dgm:prSet presAssocID="{7761A3AB-D623-4C03-97BA-8C689584EE42}" presName="linNode" presStyleCnt="0"/>
      <dgm:spPr/>
    </dgm:pt>
    <dgm:pt modelId="{68FD7C16-61F6-4652-BADC-DF2C280619C4}" type="pres">
      <dgm:prSet presAssocID="{7761A3AB-D623-4C03-97BA-8C689584EE4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E4F38B-6501-4839-8DC4-F32F33061234}" type="pres">
      <dgm:prSet presAssocID="{15D1B195-AD82-4DCD-A5B6-3C57A1CA81CE}" presName="sp" presStyleCnt="0"/>
      <dgm:spPr/>
    </dgm:pt>
    <dgm:pt modelId="{E23199FA-4168-4E52-B14E-AA660028F5A7}" type="pres">
      <dgm:prSet presAssocID="{CBB9EDBE-0CA7-4921-8DAC-65680DAEE9B5}" presName="linNode" presStyleCnt="0"/>
      <dgm:spPr/>
    </dgm:pt>
    <dgm:pt modelId="{DA1C0A70-5671-4283-9866-303B06DAA71E}" type="pres">
      <dgm:prSet presAssocID="{CBB9EDBE-0CA7-4921-8DAC-65680DAEE9B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23B3438-2853-48E1-B36C-D021D5EFAAA1}" type="pres">
      <dgm:prSet presAssocID="{5500BFD8-5E84-4FA0-BDC2-5EB0A34F8F6D}" presName="sp" presStyleCnt="0"/>
      <dgm:spPr/>
    </dgm:pt>
    <dgm:pt modelId="{C35A6DAE-5DA0-4A82-857B-EB047569B48C}" type="pres">
      <dgm:prSet presAssocID="{D6DCC787-F808-4094-AFF7-D36CF5A7BA9D}" presName="linNode" presStyleCnt="0"/>
      <dgm:spPr/>
    </dgm:pt>
    <dgm:pt modelId="{6F911268-980D-4021-9316-DF9ED3975642}" type="pres">
      <dgm:prSet presAssocID="{D6DCC787-F808-4094-AFF7-D36CF5A7BA9D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695CB610-163C-42B4-97E6-485BEA3AB8F9}" srcId="{2A1C7FF5-73D2-4F0D-95CD-0A526AFA1700}" destId="{CBB9EDBE-0CA7-4921-8DAC-65680DAEE9B5}" srcOrd="1" destOrd="0" parTransId="{13679C20-4433-440E-976D-5229337130E4}" sibTransId="{5500BFD8-5E84-4FA0-BDC2-5EB0A34F8F6D}"/>
    <dgm:cxn modelId="{164AF31A-9670-479F-85D4-AF9D78F23446}" type="presOf" srcId="{2A1C7FF5-73D2-4F0D-95CD-0A526AFA1700}" destId="{411206F5-7BCF-417D-9E11-FFCA399B6BCD}" srcOrd="0" destOrd="0" presId="urn:microsoft.com/office/officeart/2005/8/layout/vList5"/>
    <dgm:cxn modelId="{8618B9A8-F6B4-4F2A-B5F2-57495B8CF6F7}" type="presOf" srcId="{7761A3AB-D623-4C03-97BA-8C689584EE42}" destId="{68FD7C16-61F6-4652-BADC-DF2C280619C4}" srcOrd="0" destOrd="0" presId="urn:microsoft.com/office/officeart/2005/8/layout/vList5"/>
    <dgm:cxn modelId="{E69538C1-7418-45FE-BD97-D98677355EBE}" type="presOf" srcId="{D6DCC787-F808-4094-AFF7-D36CF5A7BA9D}" destId="{6F911268-980D-4021-9316-DF9ED3975642}" srcOrd="0" destOrd="0" presId="urn:microsoft.com/office/officeart/2005/8/layout/vList5"/>
    <dgm:cxn modelId="{DCF61AC2-1F14-41DF-908F-889689C0D518}" srcId="{2A1C7FF5-73D2-4F0D-95CD-0A526AFA1700}" destId="{7761A3AB-D623-4C03-97BA-8C689584EE42}" srcOrd="0" destOrd="0" parTransId="{AD511F67-FAE5-4070-B538-00792AD0EC6B}" sibTransId="{15D1B195-AD82-4DCD-A5B6-3C57A1CA81CE}"/>
    <dgm:cxn modelId="{CF0CBEE7-5A8F-41EE-A490-3A835B3088D7}" srcId="{2A1C7FF5-73D2-4F0D-95CD-0A526AFA1700}" destId="{D6DCC787-F808-4094-AFF7-D36CF5A7BA9D}" srcOrd="2" destOrd="0" parTransId="{B19E7F9A-787C-478B-8898-B2D899F4E319}" sibTransId="{687D65EE-0195-400F-ADDA-9D00F64C7AC5}"/>
    <dgm:cxn modelId="{09488BFF-BF75-4604-A63A-88491A3ECE03}" type="presOf" srcId="{CBB9EDBE-0CA7-4921-8DAC-65680DAEE9B5}" destId="{DA1C0A70-5671-4283-9866-303B06DAA71E}" srcOrd="0" destOrd="0" presId="urn:microsoft.com/office/officeart/2005/8/layout/vList5"/>
    <dgm:cxn modelId="{C71B3639-5F1E-45B4-864B-EB34AA0097A6}" type="presParOf" srcId="{411206F5-7BCF-417D-9E11-FFCA399B6BCD}" destId="{121C23A1-4240-407C-B600-16B61D8C51CE}" srcOrd="0" destOrd="0" presId="urn:microsoft.com/office/officeart/2005/8/layout/vList5"/>
    <dgm:cxn modelId="{22C453D6-7EC5-4CA1-BE6F-56AFE86A6D1D}" type="presParOf" srcId="{121C23A1-4240-407C-B600-16B61D8C51CE}" destId="{68FD7C16-61F6-4652-BADC-DF2C280619C4}" srcOrd="0" destOrd="0" presId="urn:microsoft.com/office/officeart/2005/8/layout/vList5"/>
    <dgm:cxn modelId="{B9B2138D-5019-43D0-8FD9-0DFC9211FE33}" type="presParOf" srcId="{411206F5-7BCF-417D-9E11-FFCA399B6BCD}" destId="{63E4F38B-6501-4839-8DC4-F32F33061234}" srcOrd="1" destOrd="0" presId="urn:microsoft.com/office/officeart/2005/8/layout/vList5"/>
    <dgm:cxn modelId="{9A7FE96A-869B-402B-9BF4-ECA6102412EA}" type="presParOf" srcId="{411206F5-7BCF-417D-9E11-FFCA399B6BCD}" destId="{E23199FA-4168-4E52-B14E-AA660028F5A7}" srcOrd="2" destOrd="0" presId="urn:microsoft.com/office/officeart/2005/8/layout/vList5"/>
    <dgm:cxn modelId="{0A50D822-E95F-43CE-8D43-5DC7E311ABF6}" type="presParOf" srcId="{E23199FA-4168-4E52-B14E-AA660028F5A7}" destId="{DA1C0A70-5671-4283-9866-303B06DAA71E}" srcOrd="0" destOrd="0" presId="urn:microsoft.com/office/officeart/2005/8/layout/vList5"/>
    <dgm:cxn modelId="{4D750E5D-9A01-4501-A09C-FC65AC4F6DA7}" type="presParOf" srcId="{411206F5-7BCF-417D-9E11-FFCA399B6BCD}" destId="{923B3438-2853-48E1-B36C-D021D5EFAAA1}" srcOrd="3" destOrd="0" presId="urn:microsoft.com/office/officeart/2005/8/layout/vList5"/>
    <dgm:cxn modelId="{850C6143-B061-410C-BB83-B44385991414}" type="presParOf" srcId="{411206F5-7BCF-417D-9E11-FFCA399B6BCD}" destId="{C35A6DAE-5DA0-4A82-857B-EB047569B48C}" srcOrd="4" destOrd="0" presId="urn:microsoft.com/office/officeart/2005/8/layout/vList5"/>
    <dgm:cxn modelId="{F049A843-A85D-44D7-ACDA-7FD9A95E6B4F}" type="presParOf" srcId="{C35A6DAE-5DA0-4A82-857B-EB047569B48C}" destId="{6F911268-980D-4021-9316-DF9ED397564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1C7FF5-73D2-4F0D-95CD-0A526AFA1700}" type="doc">
      <dgm:prSet loTypeId="urn:microsoft.com/office/officeart/2005/8/layout/vList5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761A3AB-D623-4C03-97BA-8C689584EE42}">
      <dgm:prSet phldrT="[Text]"/>
      <dgm:spPr/>
      <dgm:t>
        <a:bodyPr/>
        <a:lstStyle/>
        <a:p>
          <a:r>
            <a:rPr lang="es-ES" dirty="0"/>
            <a:t>Python</a:t>
          </a:r>
          <a:endParaRPr lang="en-US" dirty="0"/>
        </a:p>
      </dgm:t>
    </dgm:pt>
    <dgm:pt modelId="{AD511F67-FAE5-4070-B538-00792AD0EC6B}" type="parTrans" cxnId="{DCF61AC2-1F14-41DF-908F-889689C0D518}">
      <dgm:prSet/>
      <dgm:spPr/>
      <dgm:t>
        <a:bodyPr/>
        <a:lstStyle/>
        <a:p>
          <a:endParaRPr lang="en-US"/>
        </a:p>
      </dgm:t>
    </dgm:pt>
    <dgm:pt modelId="{15D1B195-AD82-4DCD-A5B6-3C57A1CA81CE}" type="sibTrans" cxnId="{DCF61AC2-1F14-41DF-908F-889689C0D518}">
      <dgm:prSet/>
      <dgm:spPr/>
      <dgm:t>
        <a:bodyPr/>
        <a:lstStyle/>
        <a:p>
          <a:endParaRPr lang="en-US"/>
        </a:p>
      </dgm:t>
    </dgm:pt>
    <dgm:pt modelId="{1FB7C646-2BC3-44F4-82C8-DFD3259FB8FE}">
      <dgm:prSet phldrT="[Text]"/>
      <dgm:spPr/>
      <dgm:t>
        <a:bodyPr/>
        <a:lstStyle/>
        <a:p>
          <a:r>
            <a:rPr lang="en-US" dirty="0" err="1"/>
            <a:t>Facilidad</a:t>
          </a:r>
          <a:r>
            <a:rPr lang="en-US" dirty="0"/>
            <a:t> de Código.</a:t>
          </a:r>
        </a:p>
      </dgm:t>
    </dgm:pt>
    <dgm:pt modelId="{A00AB429-74E4-4F36-A017-D42E27C228C3}" type="parTrans" cxnId="{41278BE7-37BB-49A9-84AD-FAB051946AC8}">
      <dgm:prSet/>
      <dgm:spPr/>
      <dgm:t>
        <a:bodyPr/>
        <a:lstStyle/>
        <a:p>
          <a:endParaRPr lang="en-US"/>
        </a:p>
      </dgm:t>
    </dgm:pt>
    <dgm:pt modelId="{025D06AF-88E8-49B6-92DE-F772AA661A87}" type="sibTrans" cxnId="{41278BE7-37BB-49A9-84AD-FAB051946AC8}">
      <dgm:prSet/>
      <dgm:spPr/>
      <dgm:t>
        <a:bodyPr/>
        <a:lstStyle/>
        <a:p>
          <a:endParaRPr lang="en-US"/>
        </a:p>
      </dgm:t>
    </dgm:pt>
    <dgm:pt modelId="{191FFCA5-9CF7-43DC-900D-9299A284F429}">
      <dgm:prSet phldrT="[Text]"/>
      <dgm:spPr/>
      <dgm:t>
        <a:bodyPr/>
        <a:lstStyle/>
        <a:p>
          <a:r>
            <a:rPr lang="es-ES" dirty="0"/>
            <a:t>Librerías.</a:t>
          </a:r>
          <a:endParaRPr lang="en-US" dirty="0"/>
        </a:p>
      </dgm:t>
    </dgm:pt>
    <dgm:pt modelId="{D8FF9301-9FAB-4F93-8DD1-326373C12226}" type="parTrans" cxnId="{0E6BC169-9B62-4336-84E9-4180A62A9F4F}">
      <dgm:prSet/>
      <dgm:spPr/>
      <dgm:t>
        <a:bodyPr/>
        <a:lstStyle/>
        <a:p>
          <a:endParaRPr lang="en-US"/>
        </a:p>
      </dgm:t>
    </dgm:pt>
    <dgm:pt modelId="{12789DC0-0D72-4517-9A23-114606FE34F3}" type="sibTrans" cxnId="{0E6BC169-9B62-4336-84E9-4180A62A9F4F}">
      <dgm:prSet/>
      <dgm:spPr/>
      <dgm:t>
        <a:bodyPr/>
        <a:lstStyle/>
        <a:p>
          <a:endParaRPr lang="en-US"/>
        </a:p>
      </dgm:t>
    </dgm:pt>
    <dgm:pt modelId="{764155E7-0843-48A7-99EC-116C89A26CF8}">
      <dgm:prSet phldrT="[Text]"/>
      <dgm:spPr/>
      <dgm:t>
        <a:bodyPr/>
        <a:lstStyle/>
        <a:p>
          <a:r>
            <a:rPr lang="en-US" dirty="0" err="1"/>
            <a:t>Opencv</a:t>
          </a:r>
          <a:endParaRPr lang="en-US" dirty="0"/>
        </a:p>
      </dgm:t>
    </dgm:pt>
    <dgm:pt modelId="{84E3B96E-1A67-4EDE-9198-A6EFF81216CE}" type="parTrans" cxnId="{6398FB0B-B631-4914-86B6-A1FAB934BF80}">
      <dgm:prSet/>
      <dgm:spPr/>
      <dgm:t>
        <a:bodyPr/>
        <a:lstStyle/>
        <a:p>
          <a:endParaRPr lang="en-US"/>
        </a:p>
      </dgm:t>
    </dgm:pt>
    <dgm:pt modelId="{98B95A71-8261-488B-AAEB-88AB5800C8D7}" type="sibTrans" cxnId="{6398FB0B-B631-4914-86B6-A1FAB934BF80}">
      <dgm:prSet/>
      <dgm:spPr/>
      <dgm:t>
        <a:bodyPr/>
        <a:lstStyle/>
        <a:p>
          <a:endParaRPr lang="en-US"/>
        </a:p>
      </dgm:t>
    </dgm:pt>
    <dgm:pt modelId="{7F3FD734-2365-4DEB-B534-E4542634AF8F}">
      <dgm:prSet phldrT="[Text]"/>
      <dgm:spPr/>
      <dgm:t>
        <a:bodyPr/>
        <a:lstStyle/>
        <a:p>
          <a:r>
            <a:rPr lang="es-ES" dirty="0"/>
            <a:t>Captura de video en tiempo real.</a:t>
          </a:r>
          <a:endParaRPr lang="en-US" dirty="0"/>
        </a:p>
      </dgm:t>
    </dgm:pt>
    <dgm:pt modelId="{0EE9A604-D70B-42EF-B735-571219EE801A}" type="parTrans" cxnId="{253BB71C-BB4D-4123-9E4C-62F080F4024A}">
      <dgm:prSet/>
      <dgm:spPr/>
      <dgm:t>
        <a:bodyPr/>
        <a:lstStyle/>
        <a:p>
          <a:endParaRPr lang="en-US"/>
        </a:p>
      </dgm:t>
    </dgm:pt>
    <dgm:pt modelId="{2AA024E0-94CF-4803-89DE-589F74182708}" type="sibTrans" cxnId="{253BB71C-BB4D-4123-9E4C-62F080F4024A}">
      <dgm:prSet/>
      <dgm:spPr/>
      <dgm:t>
        <a:bodyPr/>
        <a:lstStyle/>
        <a:p>
          <a:endParaRPr lang="en-US"/>
        </a:p>
      </dgm:t>
    </dgm:pt>
    <dgm:pt modelId="{570A6F21-C130-48C8-BE92-52CA22B41A5A}">
      <dgm:prSet phldrT="[Text]"/>
      <dgm:spPr/>
      <dgm:t>
        <a:bodyPr/>
        <a:lstStyle/>
        <a:p>
          <a:r>
            <a:rPr lang="es-ES" dirty="0"/>
            <a:t>Detección de teclas.</a:t>
          </a:r>
          <a:endParaRPr lang="en-US" dirty="0"/>
        </a:p>
      </dgm:t>
    </dgm:pt>
    <dgm:pt modelId="{2BBC0032-8D47-4506-AF73-94FF7232F415}" type="parTrans" cxnId="{47BE8556-6BE2-4BC9-BF4B-008D897C79B2}">
      <dgm:prSet/>
      <dgm:spPr/>
      <dgm:t>
        <a:bodyPr/>
        <a:lstStyle/>
        <a:p>
          <a:endParaRPr lang="en-US"/>
        </a:p>
      </dgm:t>
    </dgm:pt>
    <dgm:pt modelId="{C4770F54-F2A1-4B2E-A516-E801BA5AB1CB}" type="sibTrans" cxnId="{47BE8556-6BE2-4BC9-BF4B-008D897C79B2}">
      <dgm:prSet/>
      <dgm:spPr/>
      <dgm:t>
        <a:bodyPr/>
        <a:lstStyle/>
        <a:p>
          <a:endParaRPr lang="en-US"/>
        </a:p>
      </dgm:t>
    </dgm:pt>
    <dgm:pt modelId="{E01F181A-45AD-460C-A503-47FF954888ED}">
      <dgm:prSet phldrT="[Text]"/>
      <dgm:spPr/>
      <dgm:t>
        <a:bodyPr/>
        <a:lstStyle/>
        <a:p>
          <a:r>
            <a:rPr lang="es-ES" dirty="0" err="1"/>
            <a:t>Pygame</a:t>
          </a:r>
          <a:endParaRPr lang="en-US" dirty="0"/>
        </a:p>
      </dgm:t>
    </dgm:pt>
    <dgm:pt modelId="{69D77A01-1892-4F6E-98D1-6035AF7E128E}" type="parTrans" cxnId="{E1ABA94A-2FF8-4BFD-93ED-723177618F7E}">
      <dgm:prSet/>
      <dgm:spPr/>
      <dgm:t>
        <a:bodyPr/>
        <a:lstStyle/>
        <a:p>
          <a:endParaRPr lang="en-US"/>
        </a:p>
      </dgm:t>
    </dgm:pt>
    <dgm:pt modelId="{4AE79707-E36A-4104-9B41-E780F734CAFA}" type="sibTrans" cxnId="{E1ABA94A-2FF8-4BFD-93ED-723177618F7E}">
      <dgm:prSet/>
      <dgm:spPr/>
      <dgm:t>
        <a:bodyPr/>
        <a:lstStyle/>
        <a:p>
          <a:endParaRPr lang="en-US"/>
        </a:p>
      </dgm:t>
    </dgm:pt>
    <dgm:pt modelId="{58AC768A-D606-4E0E-9264-EE4A964DB761}">
      <dgm:prSet phldrT="[Text]"/>
      <dgm:spPr/>
      <dgm:t>
        <a:bodyPr/>
        <a:lstStyle/>
        <a:p>
          <a:r>
            <a:rPr lang="es-ES" dirty="0"/>
            <a:t>Sencillo.</a:t>
          </a:r>
          <a:endParaRPr lang="en-US" dirty="0"/>
        </a:p>
      </dgm:t>
    </dgm:pt>
    <dgm:pt modelId="{981BA37B-1E23-4279-A779-B1A91CDBAD64}" type="parTrans" cxnId="{08493373-15FE-4EE4-881D-6F8450375697}">
      <dgm:prSet/>
      <dgm:spPr/>
      <dgm:t>
        <a:bodyPr/>
        <a:lstStyle/>
        <a:p>
          <a:endParaRPr lang="en-US"/>
        </a:p>
      </dgm:t>
    </dgm:pt>
    <dgm:pt modelId="{50E86FDE-9CA2-4656-BEDF-2C92AAEED560}" type="sibTrans" cxnId="{08493373-15FE-4EE4-881D-6F8450375697}">
      <dgm:prSet/>
      <dgm:spPr/>
      <dgm:t>
        <a:bodyPr/>
        <a:lstStyle/>
        <a:p>
          <a:endParaRPr lang="en-US"/>
        </a:p>
      </dgm:t>
    </dgm:pt>
    <dgm:pt modelId="{C94DA5CC-054E-4EBA-ACB9-9663CD42DE71}">
      <dgm:prSet phldrT="[Text]"/>
      <dgm:spPr/>
      <dgm:t>
        <a:bodyPr/>
        <a:lstStyle/>
        <a:p>
          <a:r>
            <a:rPr lang="es-ES" dirty="0"/>
            <a:t>Proyectos de referencia.</a:t>
          </a:r>
          <a:endParaRPr lang="en-US" dirty="0"/>
        </a:p>
      </dgm:t>
    </dgm:pt>
    <dgm:pt modelId="{6CBFCA32-E847-45B5-8F0A-388D3668C256}" type="parTrans" cxnId="{834DB55A-90C2-4DFB-A46C-85AD01CB8A16}">
      <dgm:prSet/>
      <dgm:spPr/>
      <dgm:t>
        <a:bodyPr/>
        <a:lstStyle/>
        <a:p>
          <a:endParaRPr lang="en-US"/>
        </a:p>
      </dgm:t>
    </dgm:pt>
    <dgm:pt modelId="{FDFA5AD5-087F-48A2-906A-A24F7A6D8616}" type="sibTrans" cxnId="{834DB55A-90C2-4DFB-A46C-85AD01CB8A16}">
      <dgm:prSet/>
      <dgm:spPr/>
      <dgm:t>
        <a:bodyPr/>
        <a:lstStyle/>
        <a:p>
          <a:endParaRPr lang="en-US"/>
        </a:p>
      </dgm:t>
    </dgm:pt>
    <dgm:pt modelId="{D323C7D3-4DCF-442D-9029-901CA2D6D952}">
      <dgm:prSet phldrT="[Text]"/>
      <dgm:spPr/>
      <dgm:t>
        <a:bodyPr/>
        <a:lstStyle/>
        <a:p>
          <a:r>
            <a:rPr lang="es-ES" dirty="0" err="1"/>
            <a:t>Tensorflow</a:t>
          </a:r>
          <a:r>
            <a:rPr lang="es-ES" dirty="0"/>
            <a:t>/</a:t>
          </a:r>
          <a:r>
            <a:rPr lang="es-ES" dirty="0" err="1"/>
            <a:t>Keras</a:t>
          </a:r>
          <a:endParaRPr lang="en-US" dirty="0"/>
        </a:p>
      </dgm:t>
    </dgm:pt>
    <dgm:pt modelId="{20BC1225-11A4-462D-AA74-206237E3D4A3}" type="parTrans" cxnId="{C9098F24-F27E-4321-BDDC-83C60D917DA3}">
      <dgm:prSet/>
      <dgm:spPr/>
      <dgm:t>
        <a:bodyPr/>
        <a:lstStyle/>
        <a:p>
          <a:endParaRPr lang="en-US"/>
        </a:p>
      </dgm:t>
    </dgm:pt>
    <dgm:pt modelId="{88771E98-9BB0-46F1-A83C-FDEF054251ED}" type="sibTrans" cxnId="{C9098F24-F27E-4321-BDDC-83C60D917DA3}">
      <dgm:prSet/>
      <dgm:spPr/>
      <dgm:t>
        <a:bodyPr/>
        <a:lstStyle/>
        <a:p>
          <a:endParaRPr lang="en-US"/>
        </a:p>
      </dgm:t>
    </dgm:pt>
    <dgm:pt modelId="{B85F4128-D2F9-4885-B0D1-5A9C37326D3D}">
      <dgm:prSet phldrT="[Text]"/>
      <dgm:spPr/>
      <dgm:t>
        <a:bodyPr/>
        <a:lstStyle/>
        <a:p>
          <a:r>
            <a:rPr lang="es-ES" dirty="0"/>
            <a:t>Proyectos de referencia.</a:t>
          </a:r>
          <a:endParaRPr lang="en-US" dirty="0"/>
        </a:p>
      </dgm:t>
    </dgm:pt>
    <dgm:pt modelId="{00A0AAF1-0993-48CA-BC0A-649113D870C6}" type="parTrans" cxnId="{D1C7B39F-7C53-4518-B82D-BBC50BD113E1}">
      <dgm:prSet/>
      <dgm:spPr/>
      <dgm:t>
        <a:bodyPr/>
        <a:lstStyle/>
        <a:p>
          <a:endParaRPr lang="en-US"/>
        </a:p>
      </dgm:t>
    </dgm:pt>
    <dgm:pt modelId="{F7236DAA-4014-418A-A162-A666435B644A}" type="sibTrans" cxnId="{D1C7B39F-7C53-4518-B82D-BBC50BD113E1}">
      <dgm:prSet/>
      <dgm:spPr/>
      <dgm:t>
        <a:bodyPr/>
        <a:lstStyle/>
        <a:p>
          <a:endParaRPr lang="en-US"/>
        </a:p>
      </dgm:t>
    </dgm:pt>
    <dgm:pt modelId="{26CCBF70-188B-44C4-A57B-0157D3A9E0E2}">
      <dgm:prSet phldrT="[Text]"/>
      <dgm:spPr/>
      <dgm:t>
        <a:bodyPr/>
        <a:lstStyle/>
        <a:p>
          <a:r>
            <a:rPr lang="es-ES" dirty="0"/>
            <a:t>Proyectos de referencia.</a:t>
          </a:r>
          <a:endParaRPr lang="en-US" dirty="0"/>
        </a:p>
      </dgm:t>
    </dgm:pt>
    <dgm:pt modelId="{A0C40094-F1F8-465C-AA4A-5FB66D8A7B14}" type="parTrans" cxnId="{7E0AC187-C419-42A2-BCCB-A780CBF7392C}">
      <dgm:prSet/>
      <dgm:spPr/>
      <dgm:t>
        <a:bodyPr/>
        <a:lstStyle/>
        <a:p>
          <a:endParaRPr lang="en-US"/>
        </a:p>
      </dgm:t>
    </dgm:pt>
    <dgm:pt modelId="{790F0A0F-D904-4E7F-BFDB-B9D555F5133A}" type="sibTrans" cxnId="{7E0AC187-C419-42A2-BCCB-A780CBF7392C}">
      <dgm:prSet/>
      <dgm:spPr/>
      <dgm:t>
        <a:bodyPr/>
        <a:lstStyle/>
        <a:p>
          <a:endParaRPr lang="en-US"/>
        </a:p>
      </dgm:t>
    </dgm:pt>
    <dgm:pt modelId="{01E281A6-616A-4728-8AFB-114D41DAEC40}">
      <dgm:prSet phldrT="[Text]"/>
      <dgm:spPr/>
      <dgm:t>
        <a:bodyPr/>
        <a:lstStyle/>
        <a:p>
          <a:r>
            <a:rPr lang="es-ES" dirty="0"/>
            <a:t>Capas a alto nivel (</a:t>
          </a:r>
          <a:r>
            <a:rPr lang="es-ES" dirty="0" err="1"/>
            <a:t>Keras</a:t>
          </a:r>
          <a:r>
            <a:rPr lang="es-ES" dirty="0"/>
            <a:t>).</a:t>
          </a:r>
          <a:endParaRPr lang="en-US" dirty="0"/>
        </a:p>
      </dgm:t>
    </dgm:pt>
    <dgm:pt modelId="{003775D1-20D7-45C0-8B04-0789EA3A00E5}" type="parTrans" cxnId="{203075B9-8126-4CA0-B9D8-28861A8415A8}">
      <dgm:prSet/>
      <dgm:spPr/>
      <dgm:t>
        <a:bodyPr/>
        <a:lstStyle/>
        <a:p>
          <a:endParaRPr lang="en-US"/>
        </a:p>
      </dgm:t>
    </dgm:pt>
    <dgm:pt modelId="{99977636-5219-45D3-8BFB-D5C19571505A}" type="sibTrans" cxnId="{203075B9-8126-4CA0-B9D8-28861A8415A8}">
      <dgm:prSet/>
      <dgm:spPr/>
      <dgm:t>
        <a:bodyPr/>
        <a:lstStyle/>
        <a:p>
          <a:endParaRPr lang="en-US"/>
        </a:p>
      </dgm:t>
    </dgm:pt>
    <dgm:pt modelId="{411206F5-7BCF-417D-9E11-FFCA399B6BCD}" type="pres">
      <dgm:prSet presAssocID="{2A1C7FF5-73D2-4F0D-95CD-0A526AFA1700}" presName="Name0" presStyleCnt="0">
        <dgm:presLayoutVars>
          <dgm:dir/>
          <dgm:animLvl val="lvl"/>
          <dgm:resizeHandles val="exact"/>
        </dgm:presLayoutVars>
      </dgm:prSet>
      <dgm:spPr/>
    </dgm:pt>
    <dgm:pt modelId="{121C23A1-4240-407C-B600-16B61D8C51CE}" type="pres">
      <dgm:prSet presAssocID="{7761A3AB-D623-4C03-97BA-8C689584EE42}" presName="linNode" presStyleCnt="0"/>
      <dgm:spPr/>
    </dgm:pt>
    <dgm:pt modelId="{68FD7C16-61F6-4652-BADC-DF2C280619C4}" type="pres">
      <dgm:prSet presAssocID="{7761A3AB-D623-4C03-97BA-8C689584EE42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8668F35-71FC-42DD-BB33-4FB15936D81B}" type="pres">
      <dgm:prSet presAssocID="{7761A3AB-D623-4C03-97BA-8C689584EE42}" presName="descendantText" presStyleLbl="alignAccFollowNode1" presStyleIdx="0" presStyleCnt="4">
        <dgm:presLayoutVars>
          <dgm:bulletEnabled val="1"/>
        </dgm:presLayoutVars>
      </dgm:prSet>
      <dgm:spPr/>
    </dgm:pt>
    <dgm:pt modelId="{7F4B2C7B-E11B-455B-9B72-F37C5ACC7085}" type="pres">
      <dgm:prSet presAssocID="{15D1B195-AD82-4DCD-A5B6-3C57A1CA81CE}" presName="sp" presStyleCnt="0"/>
      <dgm:spPr/>
    </dgm:pt>
    <dgm:pt modelId="{86FE83B5-5F85-4FA6-ACC8-55CEAC66B316}" type="pres">
      <dgm:prSet presAssocID="{764155E7-0843-48A7-99EC-116C89A26CF8}" presName="linNode" presStyleCnt="0"/>
      <dgm:spPr/>
    </dgm:pt>
    <dgm:pt modelId="{A3BA672C-F611-478A-9DF7-B3C166C0B088}" type="pres">
      <dgm:prSet presAssocID="{764155E7-0843-48A7-99EC-116C89A26CF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22D407BC-094D-4F34-99D4-EF4C820F7B6F}" type="pres">
      <dgm:prSet presAssocID="{764155E7-0843-48A7-99EC-116C89A26CF8}" presName="descendantText" presStyleLbl="alignAccFollowNode1" presStyleIdx="1" presStyleCnt="4">
        <dgm:presLayoutVars>
          <dgm:bulletEnabled val="1"/>
        </dgm:presLayoutVars>
      </dgm:prSet>
      <dgm:spPr/>
    </dgm:pt>
    <dgm:pt modelId="{B4F949DD-9A47-4CF6-A1C4-3E4C25AF78CB}" type="pres">
      <dgm:prSet presAssocID="{98B95A71-8261-488B-AAEB-88AB5800C8D7}" presName="sp" presStyleCnt="0"/>
      <dgm:spPr/>
    </dgm:pt>
    <dgm:pt modelId="{3D2A21F5-0B99-46C3-B514-4CEA48CC80E6}" type="pres">
      <dgm:prSet presAssocID="{E01F181A-45AD-460C-A503-47FF954888ED}" presName="linNode" presStyleCnt="0"/>
      <dgm:spPr/>
    </dgm:pt>
    <dgm:pt modelId="{77BDD3E4-1498-4509-8A9C-E65A3849A288}" type="pres">
      <dgm:prSet presAssocID="{E01F181A-45AD-460C-A503-47FF954888E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06BDB94E-5C9A-433B-8430-ADFC7A405A69}" type="pres">
      <dgm:prSet presAssocID="{E01F181A-45AD-460C-A503-47FF954888ED}" presName="descendantText" presStyleLbl="alignAccFollowNode1" presStyleIdx="2" presStyleCnt="4" custLinFactNeighborX="2304" custLinFactNeighborY="-574">
        <dgm:presLayoutVars>
          <dgm:bulletEnabled val="1"/>
        </dgm:presLayoutVars>
      </dgm:prSet>
      <dgm:spPr/>
    </dgm:pt>
    <dgm:pt modelId="{5FF4678A-86CC-4695-B7E7-CCE0EECA5AA9}" type="pres">
      <dgm:prSet presAssocID="{4AE79707-E36A-4104-9B41-E780F734CAFA}" presName="sp" presStyleCnt="0"/>
      <dgm:spPr/>
    </dgm:pt>
    <dgm:pt modelId="{AF08474A-A03E-4890-AB05-63E3C0BB0999}" type="pres">
      <dgm:prSet presAssocID="{D323C7D3-4DCF-442D-9029-901CA2D6D952}" presName="linNode" presStyleCnt="0"/>
      <dgm:spPr/>
    </dgm:pt>
    <dgm:pt modelId="{2BE5D271-40B2-491A-A4C3-271385ED38EA}" type="pres">
      <dgm:prSet presAssocID="{D323C7D3-4DCF-442D-9029-901CA2D6D95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187F5669-6AD8-4DE9-A621-A89B96F1D198}" type="pres">
      <dgm:prSet presAssocID="{D323C7D3-4DCF-442D-9029-901CA2D6D952}" presName="descendantText" presStyleLbl="alignAccFollowNode1" presStyleIdx="3" presStyleCnt="4" custLinFactNeighborX="679">
        <dgm:presLayoutVars>
          <dgm:bulletEnabled val="1"/>
        </dgm:presLayoutVars>
      </dgm:prSet>
      <dgm:spPr/>
    </dgm:pt>
  </dgm:ptLst>
  <dgm:cxnLst>
    <dgm:cxn modelId="{6398FB0B-B631-4914-86B6-A1FAB934BF80}" srcId="{2A1C7FF5-73D2-4F0D-95CD-0A526AFA1700}" destId="{764155E7-0843-48A7-99EC-116C89A26CF8}" srcOrd="1" destOrd="0" parTransId="{84E3B96E-1A67-4EDE-9198-A6EFF81216CE}" sibTransId="{98B95A71-8261-488B-AAEB-88AB5800C8D7}"/>
    <dgm:cxn modelId="{37394511-E623-4E79-9ADF-7D5F69771B2D}" type="presOf" srcId="{191FFCA5-9CF7-43DC-900D-9299A284F429}" destId="{18668F35-71FC-42DD-BB33-4FB15936D81B}" srcOrd="0" destOrd="1" presId="urn:microsoft.com/office/officeart/2005/8/layout/vList5"/>
    <dgm:cxn modelId="{5E8FA413-5A79-4DE7-BB9D-CDCB718A6CC6}" type="presOf" srcId="{7F3FD734-2365-4DEB-B534-E4542634AF8F}" destId="{22D407BC-094D-4F34-99D4-EF4C820F7B6F}" srcOrd="0" destOrd="0" presId="urn:microsoft.com/office/officeart/2005/8/layout/vList5"/>
    <dgm:cxn modelId="{164AF31A-9670-479F-85D4-AF9D78F23446}" type="presOf" srcId="{2A1C7FF5-73D2-4F0D-95CD-0A526AFA1700}" destId="{411206F5-7BCF-417D-9E11-FFCA399B6BCD}" srcOrd="0" destOrd="0" presId="urn:microsoft.com/office/officeart/2005/8/layout/vList5"/>
    <dgm:cxn modelId="{253BB71C-BB4D-4123-9E4C-62F080F4024A}" srcId="{764155E7-0843-48A7-99EC-116C89A26CF8}" destId="{7F3FD734-2365-4DEB-B534-E4542634AF8F}" srcOrd="0" destOrd="0" parTransId="{0EE9A604-D70B-42EF-B735-571219EE801A}" sibTransId="{2AA024E0-94CF-4803-89DE-589F74182708}"/>
    <dgm:cxn modelId="{C9098F24-F27E-4321-BDDC-83C60D917DA3}" srcId="{2A1C7FF5-73D2-4F0D-95CD-0A526AFA1700}" destId="{D323C7D3-4DCF-442D-9029-901CA2D6D952}" srcOrd="3" destOrd="0" parTransId="{20BC1225-11A4-462D-AA74-206237E3D4A3}" sibTransId="{88771E98-9BB0-46F1-A83C-FDEF054251ED}"/>
    <dgm:cxn modelId="{FB262032-FEDF-48B0-AB9D-F5ECCD2ABFF5}" type="presOf" srcId="{58AC768A-D606-4E0E-9264-EE4A964DB761}" destId="{06BDB94E-5C9A-433B-8430-ADFC7A405A69}" srcOrd="0" destOrd="0" presId="urn:microsoft.com/office/officeart/2005/8/layout/vList5"/>
    <dgm:cxn modelId="{D91BF137-D6B0-436F-BD5E-663EF2FA1A03}" type="presOf" srcId="{C94DA5CC-054E-4EBA-ACB9-9663CD42DE71}" destId="{18668F35-71FC-42DD-BB33-4FB15936D81B}" srcOrd="0" destOrd="2" presId="urn:microsoft.com/office/officeart/2005/8/layout/vList5"/>
    <dgm:cxn modelId="{21E89E3B-CB84-4837-B946-4A84899709CB}" type="presOf" srcId="{E01F181A-45AD-460C-A503-47FF954888ED}" destId="{77BDD3E4-1498-4509-8A9C-E65A3849A288}" srcOrd="0" destOrd="0" presId="urn:microsoft.com/office/officeart/2005/8/layout/vList5"/>
    <dgm:cxn modelId="{0136AC3C-F11B-4E3E-9250-85293F20AC8A}" type="presOf" srcId="{01E281A6-616A-4728-8AFB-114D41DAEC40}" destId="{187F5669-6AD8-4DE9-A621-A89B96F1D198}" srcOrd="0" destOrd="1" presId="urn:microsoft.com/office/officeart/2005/8/layout/vList5"/>
    <dgm:cxn modelId="{6EBB323F-F7D3-44F6-BC52-A7DB3580BB7F}" type="presOf" srcId="{D323C7D3-4DCF-442D-9029-901CA2D6D952}" destId="{2BE5D271-40B2-491A-A4C3-271385ED38EA}" srcOrd="0" destOrd="0" presId="urn:microsoft.com/office/officeart/2005/8/layout/vList5"/>
    <dgm:cxn modelId="{0E6BC169-9B62-4336-84E9-4180A62A9F4F}" srcId="{7761A3AB-D623-4C03-97BA-8C689584EE42}" destId="{191FFCA5-9CF7-43DC-900D-9299A284F429}" srcOrd="1" destOrd="0" parTransId="{D8FF9301-9FAB-4F93-8DD1-326373C12226}" sibTransId="{12789DC0-0D72-4517-9A23-114606FE34F3}"/>
    <dgm:cxn modelId="{E1ABA94A-2FF8-4BFD-93ED-723177618F7E}" srcId="{2A1C7FF5-73D2-4F0D-95CD-0A526AFA1700}" destId="{E01F181A-45AD-460C-A503-47FF954888ED}" srcOrd="2" destOrd="0" parTransId="{69D77A01-1892-4F6E-98D1-6035AF7E128E}" sibTransId="{4AE79707-E36A-4104-9B41-E780F734CAFA}"/>
    <dgm:cxn modelId="{08493373-15FE-4EE4-881D-6F8450375697}" srcId="{E01F181A-45AD-460C-A503-47FF954888ED}" destId="{58AC768A-D606-4E0E-9264-EE4A964DB761}" srcOrd="0" destOrd="0" parTransId="{981BA37B-1E23-4279-A779-B1A91CDBAD64}" sibTransId="{50E86FDE-9CA2-4656-BEDF-2C92AAEED560}"/>
    <dgm:cxn modelId="{47BE8556-6BE2-4BC9-BF4B-008D897C79B2}" srcId="{764155E7-0843-48A7-99EC-116C89A26CF8}" destId="{570A6F21-C130-48C8-BE92-52CA22B41A5A}" srcOrd="1" destOrd="0" parTransId="{2BBC0032-8D47-4506-AF73-94FF7232F415}" sibTransId="{C4770F54-F2A1-4B2E-A516-E801BA5AB1CB}"/>
    <dgm:cxn modelId="{834DB55A-90C2-4DFB-A46C-85AD01CB8A16}" srcId="{7761A3AB-D623-4C03-97BA-8C689584EE42}" destId="{C94DA5CC-054E-4EBA-ACB9-9663CD42DE71}" srcOrd="2" destOrd="0" parTransId="{6CBFCA32-E847-45B5-8F0A-388D3668C256}" sibTransId="{FDFA5AD5-087F-48A2-906A-A24F7A6D8616}"/>
    <dgm:cxn modelId="{96F7C983-A3F0-4D37-9947-1E613884359A}" type="presOf" srcId="{764155E7-0843-48A7-99EC-116C89A26CF8}" destId="{A3BA672C-F611-478A-9DF7-B3C166C0B088}" srcOrd="0" destOrd="0" presId="urn:microsoft.com/office/officeart/2005/8/layout/vList5"/>
    <dgm:cxn modelId="{7E0AC187-C419-42A2-BCCB-A780CBF7392C}" srcId="{E01F181A-45AD-460C-A503-47FF954888ED}" destId="{26CCBF70-188B-44C4-A57B-0157D3A9E0E2}" srcOrd="1" destOrd="0" parTransId="{A0C40094-F1F8-465C-AA4A-5FB66D8A7B14}" sibTransId="{790F0A0F-D904-4E7F-BFDB-B9D555F5133A}"/>
    <dgm:cxn modelId="{D4BAE894-DC5D-443A-9E77-8C3B524C8FDF}" type="presOf" srcId="{26CCBF70-188B-44C4-A57B-0157D3A9E0E2}" destId="{06BDB94E-5C9A-433B-8430-ADFC7A405A69}" srcOrd="0" destOrd="1" presId="urn:microsoft.com/office/officeart/2005/8/layout/vList5"/>
    <dgm:cxn modelId="{D1C7B39F-7C53-4518-B82D-BBC50BD113E1}" srcId="{D323C7D3-4DCF-442D-9029-901CA2D6D952}" destId="{B85F4128-D2F9-4885-B0D1-5A9C37326D3D}" srcOrd="0" destOrd="0" parTransId="{00A0AAF1-0993-48CA-BC0A-649113D870C6}" sibTransId="{F7236DAA-4014-418A-A162-A666435B644A}"/>
    <dgm:cxn modelId="{8618B9A8-F6B4-4F2A-B5F2-57495B8CF6F7}" type="presOf" srcId="{7761A3AB-D623-4C03-97BA-8C689584EE42}" destId="{68FD7C16-61F6-4652-BADC-DF2C280619C4}" srcOrd="0" destOrd="0" presId="urn:microsoft.com/office/officeart/2005/8/layout/vList5"/>
    <dgm:cxn modelId="{1C544AAB-F538-4F1B-907C-6AE6A01688EA}" type="presOf" srcId="{1FB7C646-2BC3-44F4-82C8-DFD3259FB8FE}" destId="{18668F35-71FC-42DD-BB33-4FB15936D81B}" srcOrd="0" destOrd="0" presId="urn:microsoft.com/office/officeart/2005/8/layout/vList5"/>
    <dgm:cxn modelId="{203075B9-8126-4CA0-B9D8-28861A8415A8}" srcId="{D323C7D3-4DCF-442D-9029-901CA2D6D952}" destId="{01E281A6-616A-4728-8AFB-114D41DAEC40}" srcOrd="1" destOrd="0" parTransId="{003775D1-20D7-45C0-8B04-0789EA3A00E5}" sibTransId="{99977636-5219-45D3-8BFB-D5C19571505A}"/>
    <dgm:cxn modelId="{DCF61AC2-1F14-41DF-908F-889689C0D518}" srcId="{2A1C7FF5-73D2-4F0D-95CD-0A526AFA1700}" destId="{7761A3AB-D623-4C03-97BA-8C689584EE42}" srcOrd="0" destOrd="0" parTransId="{AD511F67-FAE5-4070-B538-00792AD0EC6B}" sibTransId="{15D1B195-AD82-4DCD-A5B6-3C57A1CA81CE}"/>
    <dgm:cxn modelId="{41278BE7-37BB-49A9-84AD-FAB051946AC8}" srcId="{7761A3AB-D623-4C03-97BA-8C689584EE42}" destId="{1FB7C646-2BC3-44F4-82C8-DFD3259FB8FE}" srcOrd="0" destOrd="0" parTransId="{A00AB429-74E4-4F36-A017-D42E27C228C3}" sibTransId="{025D06AF-88E8-49B6-92DE-F772AA661A87}"/>
    <dgm:cxn modelId="{AC3783FB-9778-4C51-A6B1-994FDBCF2AB9}" type="presOf" srcId="{B85F4128-D2F9-4885-B0D1-5A9C37326D3D}" destId="{187F5669-6AD8-4DE9-A621-A89B96F1D198}" srcOrd="0" destOrd="0" presId="urn:microsoft.com/office/officeart/2005/8/layout/vList5"/>
    <dgm:cxn modelId="{2B755BFE-9D5D-4BD5-8281-D781184625DC}" type="presOf" srcId="{570A6F21-C130-48C8-BE92-52CA22B41A5A}" destId="{22D407BC-094D-4F34-99D4-EF4C820F7B6F}" srcOrd="0" destOrd="1" presId="urn:microsoft.com/office/officeart/2005/8/layout/vList5"/>
    <dgm:cxn modelId="{C71B3639-5F1E-45B4-864B-EB34AA0097A6}" type="presParOf" srcId="{411206F5-7BCF-417D-9E11-FFCA399B6BCD}" destId="{121C23A1-4240-407C-B600-16B61D8C51CE}" srcOrd="0" destOrd="0" presId="urn:microsoft.com/office/officeart/2005/8/layout/vList5"/>
    <dgm:cxn modelId="{22C453D6-7EC5-4CA1-BE6F-56AFE86A6D1D}" type="presParOf" srcId="{121C23A1-4240-407C-B600-16B61D8C51CE}" destId="{68FD7C16-61F6-4652-BADC-DF2C280619C4}" srcOrd="0" destOrd="0" presId="urn:microsoft.com/office/officeart/2005/8/layout/vList5"/>
    <dgm:cxn modelId="{6B8F1533-48C2-4D55-9F30-2075C94CD0EC}" type="presParOf" srcId="{121C23A1-4240-407C-B600-16B61D8C51CE}" destId="{18668F35-71FC-42DD-BB33-4FB15936D81B}" srcOrd="1" destOrd="0" presId="urn:microsoft.com/office/officeart/2005/8/layout/vList5"/>
    <dgm:cxn modelId="{B9A6DC61-E009-4F1A-BAE4-79A8F30C5366}" type="presParOf" srcId="{411206F5-7BCF-417D-9E11-FFCA399B6BCD}" destId="{7F4B2C7B-E11B-455B-9B72-F37C5ACC7085}" srcOrd="1" destOrd="0" presId="urn:microsoft.com/office/officeart/2005/8/layout/vList5"/>
    <dgm:cxn modelId="{BED0488C-3862-4118-B1C5-8967A44625C3}" type="presParOf" srcId="{411206F5-7BCF-417D-9E11-FFCA399B6BCD}" destId="{86FE83B5-5F85-4FA6-ACC8-55CEAC66B316}" srcOrd="2" destOrd="0" presId="urn:microsoft.com/office/officeart/2005/8/layout/vList5"/>
    <dgm:cxn modelId="{3EFB59AB-F6E9-4205-8646-5706E375655E}" type="presParOf" srcId="{86FE83B5-5F85-4FA6-ACC8-55CEAC66B316}" destId="{A3BA672C-F611-478A-9DF7-B3C166C0B088}" srcOrd="0" destOrd="0" presId="urn:microsoft.com/office/officeart/2005/8/layout/vList5"/>
    <dgm:cxn modelId="{CD8646C6-5C68-4F47-B790-76618D3754F1}" type="presParOf" srcId="{86FE83B5-5F85-4FA6-ACC8-55CEAC66B316}" destId="{22D407BC-094D-4F34-99D4-EF4C820F7B6F}" srcOrd="1" destOrd="0" presId="urn:microsoft.com/office/officeart/2005/8/layout/vList5"/>
    <dgm:cxn modelId="{385F4A05-9209-4747-BCDB-FF07F4C703AB}" type="presParOf" srcId="{411206F5-7BCF-417D-9E11-FFCA399B6BCD}" destId="{B4F949DD-9A47-4CF6-A1C4-3E4C25AF78CB}" srcOrd="3" destOrd="0" presId="urn:microsoft.com/office/officeart/2005/8/layout/vList5"/>
    <dgm:cxn modelId="{814F19FD-36ED-4F32-A718-30CC4A0D75B3}" type="presParOf" srcId="{411206F5-7BCF-417D-9E11-FFCA399B6BCD}" destId="{3D2A21F5-0B99-46C3-B514-4CEA48CC80E6}" srcOrd="4" destOrd="0" presId="urn:microsoft.com/office/officeart/2005/8/layout/vList5"/>
    <dgm:cxn modelId="{F0299A9C-C11E-4FB7-9F59-C4E18B4D8DD1}" type="presParOf" srcId="{3D2A21F5-0B99-46C3-B514-4CEA48CC80E6}" destId="{77BDD3E4-1498-4509-8A9C-E65A3849A288}" srcOrd="0" destOrd="0" presId="urn:microsoft.com/office/officeart/2005/8/layout/vList5"/>
    <dgm:cxn modelId="{016E81DA-616C-4459-8A87-FE07F6DC5322}" type="presParOf" srcId="{3D2A21F5-0B99-46C3-B514-4CEA48CC80E6}" destId="{06BDB94E-5C9A-433B-8430-ADFC7A405A69}" srcOrd="1" destOrd="0" presId="urn:microsoft.com/office/officeart/2005/8/layout/vList5"/>
    <dgm:cxn modelId="{A2A209B8-5212-46CA-84BF-2681236E00A6}" type="presParOf" srcId="{411206F5-7BCF-417D-9E11-FFCA399B6BCD}" destId="{5FF4678A-86CC-4695-B7E7-CCE0EECA5AA9}" srcOrd="5" destOrd="0" presId="urn:microsoft.com/office/officeart/2005/8/layout/vList5"/>
    <dgm:cxn modelId="{3380DCD7-AB08-4AA2-BA22-4B6519171E10}" type="presParOf" srcId="{411206F5-7BCF-417D-9E11-FFCA399B6BCD}" destId="{AF08474A-A03E-4890-AB05-63E3C0BB0999}" srcOrd="6" destOrd="0" presId="urn:microsoft.com/office/officeart/2005/8/layout/vList5"/>
    <dgm:cxn modelId="{984F4418-0EB7-49D0-A447-806A0D9DC975}" type="presParOf" srcId="{AF08474A-A03E-4890-AB05-63E3C0BB0999}" destId="{2BE5D271-40B2-491A-A4C3-271385ED38EA}" srcOrd="0" destOrd="0" presId="urn:microsoft.com/office/officeart/2005/8/layout/vList5"/>
    <dgm:cxn modelId="{E8156B13-2191-4298-9395-6DA38C93521A}" type="presParOf" srcId="{AF08474A-A03E-4890-AB05-63E3C0BB0999}" destId="{187F5669-6AD8-4DE9-A621-A89B96F1D19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1C7FF5-73D2-4F0D-95CD-0A526AFA1700}" type="doc">
      <dgm:prSet loTypeId="urn:microsoft.com/office/officeart/2005/8/layout/vList5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761A3AB-D623-4C03-97BA-8C689584EE42}">
      <dgm:prSet phldrT="[Text]"/>
      <dgm:spPr/>
      <dgm:t>
        <a:bodyPr/>
        <a:lstStyle/>
        <a:p>
          <a:r>
            <a:rPr lang="es-ES" dirty="0"/>
            <a:t>Tablero</a:t>
          </a:r>
          <a:endParaRPr lang="en-US" dirty="0"/>
        </a:p>
      </dgm:t>
    </dgm:pt>
    <dgm:pt modelId="{AD511F67-FAE5-4070-B538-00792AD0EC6B}" type="parTrans" cxnId="{DCF61AC2-1F14-41DF-908F-889689C0D518}">
      <dgm:prSet/>
      <dgm:spPr/>
      <dgm:t>
        <a:bodyPr/>
        <a:lstStyle/>
        <a:p>
          <a:endParaRPr lang="en-US"/>
        </a:p>
      </dgm:t>
    </dgm:pt>
    <dgm:pt modelId="{15D1B195-AD82-4DCD-A5B6-3C57A1CA81CE}" type="sibTrans" cxnId="{DCF61AC2-1F14-41DF-908F-889689C0D518}">
      <dgm:prSet/>
      <dgm:spPr/>
      <dgm:t>
        <a:bodyPr/>
        <a:lstStyle/>
        <a:p>
          <a:endParaRPr lang="en-US"/>
        </a:p>
      </dgm:t>
    </dgm:pt>
    <dgm:pt modelId="{CBB9EDBE-0CA7-4921-8DAC-65680DAEE9B5}">
      <dgm:prSet phldrT="[Text]"/>
      <dgm:spPr/>
      <dgm:t>
        <a:bodyPr/>
        <a:lstStyle/>
        <a:p>
          <a:r>
            <a:rPr lang="es-ES" dirty="0"/>
            <a:t>Fuera del tablero</a:t>
          </a:r>
          <a:endParaRPr lang="en-US" dirty="0"/>
        </a:p>
      </dgm:t>
    </dgm:pt>
    <dgm:pt modelId="{13679C20-4433-440E-976D-5229337130E4}" type="parTrans" cxnId="{695CB610-163C-42B4-97E6-485BEA3AB8F9}">
      <dgm:prSet/>
      <dgm:spPr/>
      <dgm:t>
        <a:bodyPr/>
        <a:lstStyle/>
        <a:p>
          <a:endParaRPr lang="en-US"/>
        </a:p>
      </dgm:t>
    </dgm:pt>
    <dgm:pt modelId="{5500BFD8-5E84-4FA0-BDC2-5EB0A34F8F6D}" type="sibTrans" cxnId="{695CB610-163C-42B4-97E6-485BEA3AB8F9}">
      <dgm:prSet/>
      <dgm:spPr/>
      <dgm:t>
        <a:bodyPr/>
        <a:lstStyle/>
        <a:p>
          <a:endParaRPr lang="en-US"/>
        </a:p>
      </dgm:t>
    </dgm:pt>
    <dgm:pt modelId="{D6DCC787-F808-4094-AFF7-D36CF5A7BA9D}">
      <dgm:prSet phldrT="[Text]"/>
      <dgm:spPr/>
      <dgm:t>
        <a:bodyPr/>
        <a:lstStyle/>
        <a:p>
          <a:r>
            <a:rPr lang="es-ES" dirty="0" err="1"/>
            <a:t>Hold</a:t>
          </a:r>
          <a:endParaRPr lang="en-US" dirty="0"/>
        </a:p>
      </dgm:t>
    </dgm:pt>
    <dgm:pt modelId="{B19E7F9A-787C-478B-8898-B2D899F4E319}" type="parTrans" cxnId="{CF0CBEE7-5A8F-41EE-A490-3A835B3088D7}">
      <dgm:prSet/>
      <dgm:spPr/>
      <dgm:t>
        <a:bodyPr/>
        <a:lstStyle/>
        <a:p>
          <a:endParaRPr lang="en-US"/>
        </a:p>
      </dgm:t>
    </dgm:pt>
    <dgm:pt modelId="{687D65EE-0195-400F-ADDA-9D00F64C7AC5}" type="sibTrans" cxnId="{CF0CBEE7-5A8F-41EE-A490-3A835B3088D7}">
      <dgm:prSet/>
      <dgm:spPr/>
      <dgm:t>
        <a:bodyPr/>
        <a:lstStyle/>
        <a:p>
          <a:endParaRPr lang="en-US"/>
        </a:p>
      </dgm:t>
    </dgm:pt>
    <dgm:pt modelId="{066B2AAF-C391-434F-B298-C6CA744E1393}">
      <dgm:prSet phldrT="[Text]"/>
      <dgm:spPr/>
      <dgm:t>
        <a:bodyPr/>
        <a:lstStyle/>
        <a:p>
          <a:r>
            <a:rPr lang="es-ES" dirty="0"/>
            <a:t>Next</a:t>
          </a:r>
          <a:endParaRPr lang="en-US" dirty="0"/>
        </a:p>
      </dgm:t>
    </dgm:pt>
    <dgm:pt modelId="{267AF9A4-9E24-4F4A-A789-27A910EEC585}" type="parTrans" cxnId="{9A2DD3D2-5B80-44EA-9621-3D993093EA38}">
      <dgm:prSet/>
      <dgm:spPr/>
      <dgm:t>
        <a:bodyPr/>
        <a:lstStyle/>
        <a:p>
          <a:endParaRPr lang="en-US"/>
        </a:p>
      </dgm:t>
    </dgm:pt>
    <dgm:pt modelId="{BDD93706-9B00-4196-BFC5-7469FABB5B71}" type="sibTrans" cxnId="{9A2DD3D2-5B80-44EA-9621-3D993093EA38}">
      <dgm:prSet/>
      <dgm:spPr/>
      <dgm:t>
        <a:bodyPr/>
        <a:lstStyle/>
        <a:p>
          <a:endParaRPr lang="en-US"/>
        </a:p>
      </dgm:t>
    </dgm:pt>
    <dgm:pt modelId="{411206F5-7BCF-417D-9E11-FFCA399B6BCD}" type="pres">
      <dgm:prSet presAssocID="{2A1C7FF5-73D2-4F0D-95CD-0A526AFA1700}" presName="Name0" presStyleCnt="0">
        <dgm:presLayoutVars>
          <dgm:dir/>
          <dgm:animLvl val="lvl"/>
          <dgm:resizeHandles val="exact"/>
        </dgm:presLayoutVars>
      </dgm:prSet>
      <dgm:spPr/>
    </dgm:pt>
    <dgm:pt modelId="{121C23A1-4240-407C-B600-16B61D8C51CE}" type="pres">
      <dgm:prSet presAssocID="{7761A3AB-D623-4C03-97BA-8C689584EE42}" presName="linNode" presStyleCnt="0"/>
      <dgm:spPr/>
    </dgm:pt>
    <dgm:pt modelId="{68FD7C16-61F6-4652-BADC-DF2C280619C4}" type="pres">
      <dgm:prSet presAssocID="{7761A3AB-D623-4C03-97BA-8C689584EE42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3E4F38B-6501-4839-8DC4-F32F33061234}" type="pres">
      <dgm:prSet presAssocID="{15D1B195-AD82-4DCD-A5B6-3C57A1CA81CE}" presName="sp" presStyleCnt="0"/>
      <dgm:spPr/>
    </dgm:pt>
    <dgm:pt modelId="{E23199FA-4168-4E52-B14E-AA660028F5A7}" type="pres">
      <dgm:prSet presAssocID="{CBB9EDBE-0CA7-4921-8DAC-65680DAEE9B5}" presName="linNode" presStyleCnt="0"/>
      <dgm:spPr/>
    </dgm:pt>
    <dgm:pt modelId="{DA1C0A70-5671-4283-9866-303B06DAA71E}" type="pres">
      <dgm:prSet presAssocID="{CBB9EDBE-0CA7-4921-8DAC-65680DAEE9B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23B3438-2853-48E1-B36C-D021D5EFAAA1}" type="pres">
      <dgm:prSet presAssocID="{5500BFD8-5E84-4FA0-BDC2-5EB0A34F8F6D}" presName="sp" presStyleCnt="0"/>
      <dgm:spPr/>
    </dgm:pt>
    <dgm:pt modelId="{C35A6DAE-5DA0-4A82-857B-EB047569B48C}" type="pres">
      <dgm:prSet presAssocID="{D6DCC787-F808-4094-AFF7-D36CF5A7BA9D}" presName="linNode" presStyleCnt="0"/>
      <dgm:spPr/>
    </dgm:pt>
    <dgm:pt modelId="{6F911268-980D-4021-9316-DF9ED3975642}" type="pres">
      <dgm:prSet presAssocID="{D6DCC787-F808-4094-AFF7-D36CF5A7BA9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10666B9-D4BA-4E1D-A8FF-E7D794237C05}" type="pres">
      <dgm:prSet presAssocID="{687D65EE-0195-400F-ADDA-9D00F64C7AC5}" presName="sp" presStyleCnt="0"/>
      <dgm:spPr/>
    </dgm:pt>
    <dgm:pt modelId="{7D7AF603-824D-4FC0-A4BA-D8B3FC0FCAFD}" type="pres">
      <dgm:prSet presAssocID="{066B2AAF-C391-434F-B298-C6CA744E1393}" presName="linNode" presStyleCnt="0"/>
      <dgm:spPr/>
    </dgm:pt>
    <dgm:pt modelId="{18330131-4EC3-4E2F-82DE-A9F004D3E894}" type="pres">
      <dgm:prSet presAssocID="{066B2AAF-C391-434F-B298-C6CA744E1393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695CB610-163C-42B4-97E6-485BEA3AB8F9}" srcId="{2A1C7FF5-73D2-4F0D-95CD-0A526AFA1700}" destId="{CBB9EDBE-0CA7-4921-8DAC-65680DAEE9B5}" srcOrd="1" destOrd="0" parTransId="{13679C20-4433-440E-976D-5229337130E4}" sibTransId="{5500BFD8-5E84-4FA0-BDC2-5EB0A34F8F6D}"/>
    <dgm:cxn modelId="{164AF31A-9670-479F-85D4-AF9D78F23446}" type="presOf" srcId="{2A1C7FF5-73D2-4F0D-95CD-0A526AFA1700}" destId="{411206F5-7BCF-417D-9E11-FFCA399B6BCD}" srcOrd="0" destOrd="0" presId="urn:microsoft.com/office/officeart/2005/8/layout/vList5"/>
    <dgm:cxn modelId="{8618B9A8-F6B4-4F2A-B5F2-57495B8CF6F7}" type="presOf" srcId="{7761A3AB-D623-4C03-97BA-8C689584EE42}" destId="{68FD7C16-61F6-4652-BADC-DF2C280619C4}" srcOrd="0" destOrd="0" presId="urn:microsoft.com/office/officeart/2005/8/layout/vList5"/>
    <dgm:cxn modelId="{E69538C1-7418-45FE-BD97-D98677355EBE}" type="presOf" srcId="{D6DCC787-F808-4094-AFF7-D36CF5A7BA9D}" destId="{6F911268-980D-4021-9316-DF9ED3975642}" srcOrd="0" destOrd="0" presId="urn:microsoft.com/office/officeart/2005/8/layout/vList5"/>
    <dgm:cxn modelId="{DCF61AC2-1F14-41DF-908F-889689C0D518}" srcId="{2A1C7FF5-73D2-4F0D-95CD-0A526AFA1700}" destId="{7761A3AB-D623-4C03-97BA-8C689584EE42}" srcOrd="0" destOrd="0" parTransId="{AD511F67-FAE5-4070-B538-00792AD0EC6B}" sibTransId="{15D1B195-AD82-4DCD-A5B6-3C57A1CA81CE}"/>
    <dgm:cxn modelId="{9A2DD3D2-5B80-44EA-9621-3D993093EA38}" srcId="{2A1C7FF5-73D2-4F0D-95CD-0A526AFA1700}" destId="{066B2AAF-C391-434F-B298-C6CA744E1393}" srcOrd="3" destOrd="0" parTransId="{267AF9A4-9E24-4F4A-A789-27A910EEC585}" sibTransId="{BDD93706-9B00-4196-BFC5-7469FABB5B71}"/>
    <dgm:cxn modelId="{CF0CBEE7-5A8F-41EE-A490-3A835B3088D7}" srcId="{2A1C7FF5-73D2-4F0D-95CD-0A526AFA1700}" destId="{D6DCC787-F808-4094-AFF7-D36CF5A7BA9D}" srcOrd="2" destOrd="0" parTransId="{B19E7F9A-787C-478B-8898-B2D899F4E319}" sibTransId="{687D65EE-0195-400F-ADDA-9D00F64C7AC5}"/>
    <dgm:cxn modelId="{0A769DEE-1C6B-4340-B64E-DC0BF319F529}" type="presOf" srcId="{066B2AAF-C391-434F-B298-C6CA744E1393}" destId="{18330131-4EC3-4E2F-82DE-A9F004D3E894}" srcOrd="0" destOrd="0" presId="urn:microsoft.com/office/officeart/2005/8/layout/vList5"/>
    <dgm:cxn modelId="{09488BFF-BF75-4604-A63A-88491A3ECE03}" type="presOf" srcId="{CBB9EDBE-0CA7-4921-8DAC-65680DAEE9B5}" destId="{DA1C0A70-5671-4283-9866-303B06DAA71E}" srcOrd="0" destOrd="0" presId="urn:microsoft.com/office/officeart/2005/8/layout/vList5"/>
    <dgm:cxn modelId="{C71B3639-5F1E-45B4-864B-EB34AA0097A6}" type="presParOf" srcId="{411206F5-7BCF-417D-9E11-FFCA399B6BCD}" destId="{121C23A1-4240-407C-B600-16B61D8C51CE}" srcOrd="0" destOrd="0" presId="urn:microsoft.com/office/officeart/2005/8/layout/vList5"/>
    <dgm:cxn modelId="{22C453D6-7EC5-4CA1-BE6F-56AFE86A6D1D}" type="presParOf" srcId="{121C23A1-4240-407C-B600-16B61D8C51CE}" destId="{68FD7C16-61F6-4652-BADC-DF2C280619C4}" srcOrd="0" destOrd="0" presId="urn:microsoft.com/office/officeart/2005/8/layout/vList5"/>
    <dgm:cxn modelId="{B9B2138D-5019-43D0-8FD9-0DFC9211FE33}" type="presParOf" srcId="{411206F5-7BCF-417D-9E11-FFCA399B6BCD}" destId="{63E4F38B-6501-4839-8DC4-F32F33061234}" srcOrd="1" destOrd="0" presId="urn:microsoft.com/office/officeart/2005/8/layout/vList5"/>
    <dgm:cxn modelId="{9A7FE96A-869B-402B-9BF4-ECA6102412EA}" type="presParOf" srcId="{411206F5-7BCF-417D-9E11-FFCA399B6BCD}" destId="{E23199FA-4168-4E52-B14E-AA660028F5A7}" srcOrd="2" destOrd="0" presId="urn:microsoft.com/office/officeart/2005/8/layout/vList5"/>
    <dgm:cxn modelId="{0A50D822-E95F-43CE-8D43-5DC7E311ABF6}" type="presParOf" srcId="{E23199FA-4168-4E52-B14E-AA660028F5A7}" destId="{DA1C0A70-5671-4283-9866-303B06DAA71E}" srcOrd="0" destOrd="0" presId="urn:microsoft.com/office/officeart/2005/8/layout/vList5"/>
    <dgm:cxn modelId="{4D750E5D-9A01-4501-A09C-FC65AC4F6DA7}" type="presParOf" srcId="{411206F5-7BCF-417D-9E11-FFCA399B6BCD}" destId="{923B3438-2853-48E1-B36C-D021D5EFAAA1}" srcOrd="3" destOrd="0" presId="urn:microsoft.com/office/officeart/2005/8/layout/vList5"/>
    <dgm:cxn modelId="{850C6143-B061-410C-BB83-B44385991414}" type="presParOf" srcId="{411206F5-7BCF-417D-9E11-FFCA399B6BCD}" destId="{C35A6DAE-5DA0-4A82-857B-EB047569B48C}" srcOrd="4" destOrd="0" presId="urn:microsoft.com/office/officeart/2005/8/layout/vList5"/>
    <dgm:cxn modelId="{F049A843-A85D-44D7-ACDA-7FD9A95E6B4F}" type="presParOf" srcId="{C35A6DAE-5DA0-4A82-857B-EB047569B48C}" destId="{6F911268-980D-4021-9316-DF9ED3975642}" srcOrd="0" destOrd="0" presId="urn:microsoft.com/office/officeart/2005/8/layout/vList5"/>
    <dgm:cxn modelId="{445B8D87-58D4-4400-9418-D88B1714D4F6}" type="presParOf" srcId="{411206F5-7BCF-417D-9E11-FFCA399B6BCD}" destId="{610666B9-D4BA-4E1D-A8FF-E7D794237C05}" srcOrd="5" destOrd="0" presId="urn:microsoft.com/office/officeart/2005/8/layout/vList5"/>
    <dgm:cxn modelId="{55F6E082-BF90-40D1-952E-BE9D878852AF}" type="presParOf" srcId="{411206F5-7BCF-417D-9E11-FFCA399B6BCD}" destId="{7D7AF603-824D-4FC0-A4BA-D8B3FC0FCAFD}" srcOrd="6" destOrd="0" presId="urn:microsoft.com/office/officeart/2005/8/layout/vList5"/>
    <dgm:cxn modelId="{0685EB25-2B02-4A1E-857B-2D15BD9514BC}" type="presParOf" srcId="{7D7AF603-824D-4FC0-A4BA-D8B3FC0FCAFD}" destId="{18330131-4EC3-4E2F-82DE-A9F004D3E89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3C38C0-8358-40E4-8638-1ECB4CA381B7}" type="doc">
      <dgm:prSet loTypeId="urn:microsoft.com/office/officeart/2005/8/layout/cycle3" loCatId="cycle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599DF63-8BAB-4C10-B3CE-48B2B34A6DCD}">
      <dgm:prSet phldrT="[Text]"/>
      <dgm:spPr/>
      <dgm:t>
        <a:bodyPr/>
        <a:lstStyle/>
        <a:p>
          <a:r>
            <a:rPr lang="es-ES" dirty="0"/>
            <a:t>Nuevo estado de juego</a:t>
          </a:r>
          <a:endParaRPr lang="en-US" dirty="0"/>
        </a:p>
      </dgm:t>
    </dgm:pt>
    <dgm:pt modelId="{BB9ACADC-EC66-4AC6-B033-9B5A6BFA9130}" type="parTrans" cxnId="{C466BD04-15D4-46EB-BE67-9DF5C6EEA03B}">
      <dgm:prSet/>
      <dgm:spPr/>
      <dgm:t>
        <a:bodyPr/>
        <a:lstStyle/>
        <a:p>
          <a:endParaRPr lang="en-US"/>
        </a:p>
      </dgm:t>
    </dgm:pt>
    <dgm:pt modelId="{D115D314-C9CC-471E-8585-1C057435B1E4}" type="sibTrans" cxnId="{C466BD04-15D4-46EB-BE67-9DF5C6EEA03B}">
      <dgm:prSet/>
      <dgm:spPr/>
      <dgm:t>
        <a:bodyPr/>
        <a:lstStyle/>
        <a:p>
          <a:endParaRPr lang="en-US"/>
        </a:p>
      </dgm:t>
    </dgm:pt>
    <dgm:pt modelId="{F9A7CF8A-81B5-4AAB-93CE-F711CF8D03C3}">
      <dgm:prSet phldrT="[Text]"/>
      <dgm:spPr/>
      <dgm:t>
        <a:bodyPr/>
        <a:lstStyle/>
        <a:p>
          <a:r>
            <a:rPr lang="es-ES" dirty="0"/>
            <a:t>Pedir output a la red neuronal</a:t>
          </a:r>
          <a:endParaRPr lang="en-US" dirty="0"/>
        </a:p>
      </dgm:t>
    </dgm:pt>
    <dgm:pt modelId="{A107671F-F87E-4F10-A51C-1808B9F95274}" type="parTrans" cxnId="{325DB11D-D699-48AB-AEC0-92F51A908558}">
      <dgm:prSet/>
      <dgm:spPr/>
      <dgm:t>
        <a:bodyPr/>
        <a:lstStyle/>
        <a:p>
          <a:endParaRPr lang="en-US"/>
        </a:p>
      </dgm:t>
    </dgm:pt>
    <dgm:pt modelId="{577F7C5B-1C7C-4ADA-868B-664B1FCE61E8}" type="sibTrans" cxnId="{325DB11D-D699-48AB-AEC0-92F51A908558}">
      <dgm:prSet/>
      <dgm:spPr/>
      <dgm:t>
        <a:bodyPr/>
        <a:lstStyle/>
        <a:p>
          <a:endParaRPr lang="en-US"/>
        </a:p>
      </dgm:t>
    </dgm:pt>
    <dgm:pt modelId="{28B169F9-3621-4817-93AE-AA3C0825B6EB}">
      <dgm:prSet phldrT="[Text]"/>
      <dgm:spPr/>
      <dgm:t>
        <a:bodyPr/>
        <a:lstStyle/>
        <a:p>
          <a:r>
            <a:rPr lang="es-ES" dirty="0"/>
            <a:t>Ejecución de movimientos</a:t>
          </a:r>
          <a:endParaRPr lang="en-US" dirty="0"/>
        </a:p>
      </dgm:t>
    </dgm:pt>
    <dgm:pt modelId="{0E8E61AA-E32F-491B-B9C3-8BD5AEB5F4D8}" type="parTrans" cxnId="{FCFA2C08-DA34-4001-8848-ABDB4B52649E}">
      <dgm:prSet/>
      <dgm:spPr/>
      <dgm:t>
        <a:bodyPr/>
        <a:lstStyle/>
        <a:p>
          <a:endParaRPr lang="en-US"/>
        </a:p>
      </dgm:t>
    </dgm:pt>
    <dgm:pt modelId="{57C38767-2D37-4B1D-BF4F-50FD5A1FCE97}" type="sibTrans" cxnId="{FCFA2C08-DA34-4001-8848-ABDB4B52649E}">
      <dgm:prSet/>
      <dgm:spPr/>
      <dgm:t>
        <a:bodyPr/>
        <a:lstStyle/>
        <a:p>
          <a:endParaRPr lang="en-US"/>
        </a:p>
      </dgm:t>
    </dgm:pt>
    <dgm:pt modelId="{5704AE9F-9DF2-4361-92EC-52D847456DDF}">
      <dgm:prSet phldrT="[Text]"/>
      <dgm:spPr/>
      <dgm:t>
        <a:bodyPr/>
        <a:lstStyle/>
        <a:p>
          <a:r>
            <a:rPr lang="es-ES" dirty="0"/>
            <a:t>Encolar output</a:t>
          </a:r>
          <a:endParaRPr lang="en-US" dirty="0"/>
        </a:p>
      </dgm:t>
    </dgm:pt>
    <dgm:pt modelId="{B3B0BBE2-7841-4498-BA19-631E6C8B4A13}" type="parTrans" cxnId="{AC6E8C2E-71E2-4212-9AF4-EE96B3B4B7DB}">
      <dgm:prSet/>
      <dgm:spPr/>
      <dgm:t>
        <a:bodyPr/>
        <a:lstStyle/>
        <a:p>
          <a:endParaRPr lang="en-US"/>
        </a:p>
      </dgm:t>
    </dgm:pt>
    <dgm:pt modelId="{768A2AE9-8AAF-4FF0-AC23-5C0BC6F2E6B4}" type="sibTrans" cxnId="{AC6E8C2E-71E2-4212-9AF4-EE96B3B4B7DB}">
      <dgm:prSet/>
      <dgm:spPr/>
      <dgm:t>
        <a:bodyPr/>
        <a:lstStyle/>
        <a:p>
          <a:endParaRPr lang="en-US"/>
        </a:p>
      </dgm:t>
    </dgm:pt>
    <dgm:pt modelId="{9B805CD2-9484-4E92-9631-85AAFA0D8204}">
      <dgm:prSet phldrT="[Text]"/>
      <dgm:spPr/>
      <dgm:t>
        <a:bodyPr/>
        <a:lstStyle/>
        <a:p>
          <a:r>
            <a:rPr lang="es-ES" dirty="0"/>
            <a:t>Comparar estado antiguo y nuevo</a:t>
          </a:r>
          <a:endParaRPr lang="en-US" dirty="0"/>
        </a:p>
      </dgm:t>
    </dgm:pt>
    <dgm:pt modelId="{BB9D0B9E-FE49-4FC9-B0A2-94AF70645B9D}" type="parTrans" cxnId="{56E387CD-B054-4A80-A63F-910F8121E006}">
      <dgm:prSet/>
      <dgm:spPr/>
      <dgm:t>
        <a:bodyPr/>
        <a:lstStyle/>
        <a:p>
          <a:endParaRPr lang="en-US"/>
        </a:p>
      </dgm:t>
    </dgm:pt>
    <dgm:pt modelId="{6840F977-7377-460E-8BDC-FA3662B7A896}" type="sibTrans" cxnId="{56E387CD-B054-4A80-A63F-910F8121E006}">
      <dgm:prSet/>
      <dgm:spPr/>
      <dgm:t>
        <a:bodyPr/>
        <a:lstStyle/>
        <a:p>
          <a:endParaRPr lang="en-US"/>
        </a:p>
      </dgm:t>
    </dgm:pt>
    <dgm:pt modelId="{EF830A8A-00EF-4AA2-8953-8895D60DC855}" type="pres">
      <dgm:prSet presAssocID="{AC3C38C0-8358-40E4-8638-1ECB4CA381B7}" presName="Name0" presStyleCnt="0">
        <dgm:presLayoutVars>
          <dgm:dir/>
          <dgm:resizeHandles val="exact"/>
        </dgm:presLayoutVars>
      </dgm:prSet>
      <dgm:spPr/>
    </dgm:pt>
    <dgm:pt modelId="{604957E5-69EB-4675-9718-C23A96450954}" type="pres">
      <dgm:prSet presAssocID="{AC3C38C0-8358-40E4-8638-1ECB4CA381B7}" presName="cycle" presStyleCnt="0"/>
      <dgm:spPr/>
    </dgm:pt>
    <dgm:pt modelId="{06345F09-2EF0-4E10-89AA-7489686B5949}" type="pres">
      <dgm:prSet presAssocID="{9B805CD2-9484-4E92-9631-85AAFA0D8204}" presName="nodeFirstNode" presStyleLbl="node1" presStyleIdx="0" presStyleCnt="5">
        <dgm:presLayoutVars>
          <dgm:bulletEnabled val="1"/>
        </dgm:presLayoutVars>
      </dgm:prSet>
      <dgm:spPr/>
    </dgm:pt>
    <dgm:pt modelId="{9983D1D2-4AB8-4426-B375-D4A530B8A9C2}" type="pres">
      <dgm:prSet presAssocID="{6840F977-7377-460E-8BDC-FA3662B7A896}" presName="sibTransFirstNode" presStyleLbl="bgShp" presStyleIdx="0" presStyleCnt="1"/>
      <dgm:spPr/>
    </dgm:pt>
    <dgm:pt modelId="{00F6E733-D450-4841-9E29-933EB4F4FF0F}" type="pres">
      <dgm:prSet presAssocID="{2599DF63-8BAB-4C10-B3CE-48B2B34A6DCD}" presName="nodeFollowingNodes" presStyleLbl="node1" presStyleIdx="1" presStyleCnt="5">
        <dgm:presLayoutVars>
          <dgm:bulletEnabled val="1"/>
        </dgm:presLayoutVars>
      </dgm:prSet>
      <dgm:spPr/>
    </dgm:pt>
    <dgm:pt modelId="{C088EC4D-7DEA-4F3A-9D1C-679970D8F56B}" type="pres">
      <dgm:prSet presAssocID="{F9A7CF8A-81B5-4AAB-93CE-F711CF8D03C3}" presName="nodeFollowingNodes" presStyleLbl="node1" presStyleIdx="2" presStyleCnt="5">
        <dgm:presLayoutVars>
          <dgm:bulletEnabled val="1"/>
        </dgm:presLayoutVars>
      </dgm:prSet>
      <dgm:spPr/>
    </dgm:pt>
    <dgm:pt modelId="{B40BBEF0-05E0-4214-864F-AFC56B8118DB}" type="pres">
      <dgm:prSet presAssocID="{5704AE9F-9DF2-4361-92EC-52D847456DDF}" presName="nodeFollowingNodes" presStyleLbl="node1" presStyleIdx="3" presStyleCnt="5">
        <dgm:presLayoutVars>
          <dgm:bulletEnabled val="1"/>
        </dgm:presLayoutVars>
      </dgm:prSet>
      <dgm:spPr/>
    </dgm:pt>
    <dgm:pt modelId="{4D48943A-CC0E-4D51-80E0-13C2DBC280A5}" type="pres">
      <dgm:prSet presAssocID="{28B169F9-3621-4817-93AE-AA3C0825B6EB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C466BD04-15D4-46EB-BE67-9DF5C6EEA03B}" srcId="{AC3C38C0-8358-40E4-8638-1ECB4CA381B7}" destId="{2599DF63-8BAB-4C10-B3CE-48B2B34A6DCD}" srcOrd="1" destOrd="0" parTransId="{BB9ACADC-EC66-4AC6-B033-9B5A6BFA9130}" sibTransId="{D115D314-C9CC-471E-8585-1C057435B1E4}"/>
    <dgm:cxn modelId="{FCFA2C08-DA34-4001-8848-ABDB4B52649E}" srcId="{AC3C38C0-8358-40E4-8638-1ECB4CA381B7}" destId="{28B169F9-3621-4817-93AE-AA3C0825B6EB}" srcOrd="4" destOrd="0" parTransId="{0E8E61AA-E32F-491B-B9C3-8BD5AEB5F4D8}" sibTransId="{57C38767-2D37-4B1D-BF4F-50FD5A1FCE97}"/>
    <dgm:cxn modelId="{325DB11D-D699-48AB-AEC0-92F51A908558}" srcId="{AC3C38C0-8358-40E4-8638-1ECB4CA381B7}" destId="{F9A7CF8A-81B5-4AAB-93CE-F711CF8D03C3}" srcOrd="2" destOrd="0" parTransId="{A107671F-F87E-4F10-A51C-1808B9F95274}" sibTransId="{577F7C5B-1C7C-4ADA-868B-664B1FCE61E8}"/>
    <dgm:cxn modelId="{AC6E8C2E-71E2-4212-9AF4-EE96B3B4B7DB}" srcId="{AC3C38C0-8358-40E4-8638-1ECB4CA381B7}" destId="{5704AE9F-9DF2-4361-92EC-52D847456DDF}" srcOrd="3" destOrd="0" parTransId="{B3B0BBE2-7841-4498-BA19-631E6C8B4A13}" sibTransId="{768A2AE9-8AAF-4FF0-AC23-5C0BC6F2E6B4}"/>
    <dgm:cxn modelId="{758EF73C-7300-4C58-9ED4-7F2CB809C733}" type="presOf" srcId="{F9A7CF8A-81B5-4AAB-93CE-F711CF8D03C3}" destId="{C088EC4D-7DEA-4F3A-9D1C-679970D8F56B}" srcOrd="0" destOrd="0" presId="urn:microsoft.com/office/officeart/2005/8/layout/cycle3"/>
    <dgm:cxn modelId="{3E86CB46-2D9B-40A1-A67F-72654E584269}" type="presOf" srcId="{6840F977-7377-460E-8BDC-FA3662B7A896}" destId="{9983D1D2-4AB8-4426-B375-D4A530B8A9C2}" srcOrd="0" destOrd="0" presId="urn:microsoft.com/office/officeart/2005/8/layout/cycle3"/>
    <dgm:cxn modelId="{1A539E74-2A15-43A9-A012-5B631196DBDE}" type="presOf" srcId="{2599DF63-8BAB-4C10-B3CE-48B2B34A6DCD}" destId="{00F6E733-D450-4841-9E29-933EB4F4FF0F}" srcOrd="0" destOrd="0" presId="urn:microsoft.com/office/officeart/2005/8/layout/cycle3"/>
    <dgm:cxn modelId="{CBF38778-5560-479F-8028-D3B31ACDCD90}" type="presOf" srcId="{9B805CD2-9484-4E92-9631-85AAFA0D8204}" destId="{06345F09-2EF0-4E10-89AA-7489686B5949}" srcOrd="0" destOrd="0" presId="urn:microsoft.com/office/officeart/2005/8/layout/cycle3"/>
    <dgm:cxn modelId="{6395CE8B-6FB2-4677-AB10-C9D37D9E13A0}" type="presOf" srcId="{5704AE9F-9DF2-4361-92EC-52D847456DDF}" destId="{B40BBEF0-05E0-4214-864F-AFC56B8118DB}" srcOrd="0" destOrd="0" presId="urn:microsoft.com/office/officeart/2005/8/layout/cycle3"/>
    <dgm:cxn modelId="{7ADE2DA6-E12E-4A69-98BF-5D0A9D2C8ED4}" type="presOf" srcId="{AC3C38C0-8358-40E4-8638-1ECB4CA381B7}" destId="{EF830A8A-00EF-4AA2-8953-8895D60DC855}" srcOrd="0" destOrd="0" presId="urn:microsoft.com/office/officeart/2005/8/layout/cycle3"/>
    <dgm:cxn modelId="{56E387CD-B054-4A80-A63F-910F8121E006}" srcId="{AC3C38C0-8358-40E4-8638-1ECB4CA381B7}" destId="{9B805CD2-9484-4E92-9631-85AAFA0D8204}" srcOrd="0" destOrd="0" parTransId="{BB9D0B9E-FE49-4FC9-B0A2-94AF70645B9D}" sibTransId="{6840F977-7377-460E-8BDC-FA3662B7A896}"/>
    <dgm:cxn modelId="{6CC71FF9-FC45-4491-BD9A-2635BB44AC15}" type="presOf" srcId="{28B169F9-3621-4817-93AE-AA3C0825B6EB}" destId="{4D48943A-CC0E-4D51-80E0-13C2DBC280A5}" srcOrd="0" destOrd="0" presId="urn:microsoft.com/office/officeart/2005/8/layout/cycle3"/>
    <dgm:cxn modelId="{2876597E-CFA0-4922-995D-101D06848BB9}" type="presParOf" srcId="{EF830A8A-00EF-4AA2-8953-8895D60DC855}" destId="{604957E5-69EB-4675-9718-C23A96450954}" srcOrd="0" destOrd="0" presId="urn:microsoft.com/office/officeart/2005/8/layout/cycle3"/>
    <dgm:cxn modelId="{25E64DDF-9512-4883-B064-677A29990812}" type="presParOf" srcId="{604957E5-69EB-4675-9718-C23A96450954}" destId="{06345F09-2EF0-4E10-89AA-7489686B5949}" srcOrd="0" destOrd="0" presId="urn:microsoft.com/office/officeart/2005/8/layout/cycle3"/>
    <dgm:cxn modelId="{30DA2814-72EB-4CDF-9B72-E21D8EEFF5DD}" type="presParOf" srcId="{604957E5-69EB-4675-9718-C23A96450954}" destId="{9983D1D2-4AB8-4426-B375-D4A530B8A9C2}" srcOrd="1" destOrd="0" presId="urn:microsoft.com/office/officeart/2005/8/layout/cycle3"/>
    <dgm:cxn modelId="{EBD52E17-2F42-4007-8940-A716DB3FF792}" type="presParOf" srcId="{604957E5-69EB-4675-9718-C23A96450954}" destId="{00F6E733-D450-4841-9E29-933EB4F4FF0F}" srcOrd="2" destOrd="0" presId="urn:microsoft.com/office/officeart/2005/8/layout/cycle3"/>
    <dgm:cxn modelId="{E47EAF94-4C91-4C5C-90AE-EA0E4C420408}" type="presParOf" srcId="{604957E5-69EB-4675-9718-C23A96450954}" destId="{C088EC4D-7DEA-4F3A-9D1C-679970D8F56B}" srcOrd="3" destOrd="0" presId="urn:microsoft.com/office/officeart/2005/8/layout/cycle3"/>
    <dgm:cxn modelId="{67950418-9842-42B0-B395-BA7E5F759F47}" type="presParOf" srcId="{604957E5-69EB-4675-9718-C23A96450954}" destId="{B40BBEF0-05E0-4214-864F-AFC56B8118DB}" srcOrd="4" destOrd="0" presId="urn:microsoft.com/office/officeart/2005/8/layout/cycle3"/>
    <dgm:cxn modelId="{FE4862E5-95A1-4DDA-9703-FD2670F46A7E}" type="presParOf" srcId="{604957E5-69EB-4675-9718-C23A96450954}" destId="{4D48943A-CC0E-4D51-80E0-13C2DBC280A5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B6285D-32BE-4CC5-B90F-F8981669DAA4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3E51B88-FEC6-4F70-B9C8-1673B301AE16}">
      <dgm:prSet phldrT="[Text]" custT="1"/>
      <dgm:spPr/>
      <dgm:t>
        <a:bodyPr/>
        <a:lstStyle/>
        <a:p>
          <a:r>
            <a:rPr lang="es-ES" sz="1400" dirty="0"/>
            <a:t>Rotación + Espera (0.027s)</a:t>
          </a:r>
          <a:endParaRPr lang="en-US" sz="1400" dirty="0"/>
        </a:p>
      </dgm:t>
    </dgm:pt>
    <dgm:pt modelId="{42C9FE50-11B8-4AB7-BB07-B7DF9BA5ECF6}" type="parTrans" cxnId="{ECDAF4FC-75EC-4239-9E4E-E6F007E8C31B}">
      <dgm:prSet/>
      <dgm:spPr/>
      <dgm:t>
        <a:bodyPr/>
        <a:lstStyle/>
        <a:p>
          <a:endParaRPr lang="en-US"/>
        </a:p>
      </dgm:t>
    </dgm:pt>
    <dgm:pt modelId="{4058F545-B828-4737-914C-14F77A19D7AC}" type="sibTrans" cxnId="{ECDAF4FC-75EC-4239-9E4E-E6F007E8C31B}">
      <dgm:prSet/>
      <dgm:spPr/>
      <dgm:t>
        <a:bodyPr/>
        <a:lstStyle/>
        <a:p>
          <a:endParaRPr lang="en-US"/>
        </a:p>
      </dgm:t>
    </dgm:pt>
    <dgm:pt modelId="{7D564CCF-828E-4D0A-BCD0-63767196CDA4}">
      <dgm:prSet phldrT="[Text]" custT="1"/>
      <dgm:spPr/>
      <dgm:t>
        <a:bodyPr/>
        <a:lstStyle/>
        <a:p>
          <a:r>
            <a:rPr lang="es-ES" sz="1400" dirty="0"/>
            <a:t>…</a:t>
          </a:r>
          <a:endParaRPr lang="en-US" sz="1400" dirty="0"/>
        </a:p>
      </dgm:t>
    </dgm:pt>
    <dgm:pt modelId="{992ABA04-9773-45F4-8713-04681CE2B97C}" type="parTrans" cxnId="{C39AA6F3-4D0C-483F-B4AE-62127091AFA9}">
      <dgm:prSet/>
      <dgm:spPr/>
      <dgm:t>
        <a:bodyPr/>
        <a:lstStyle/>
        <a:p>
          <a:endParaRPr lang="en-US"/>
        </a:p>
      </dgm:t>
    </dgm:pt>
    <dgm:pt modelId="{2953A201-0616-4B22-B0F0-B106BBC72285}" type="sibTrans" cxnId="{C39AA6F3-4D0C-483F-B4AE-62127091AFA9}">
      <dgm:prSet/>
      <dgm:spPr/>
      <dgm:t>
        <a:bodyPr/>
        <a:lstStyle/>
        <a:p>
          <a:endParaRPr lang="en-US"/>
        </a:p>
      </dgm:t>
    </dgm:pt>
    <dgm:pt modelId="{6533DA48-BEEC-4BB1-8A89-EE580699C9C2}">
      <dgm:prSet phldrT="[Text]" custT="1"/>
      <dgm:spPr/>
      <dgm:t>
        <a:bodyPr/>
        <a:lstStyle/>
        <a:p>
          <a:r>
            <a:rPr lang="es-ES" sz="1400" dirty="0"/>
            <a:t>Desplazamiento + Espera (0.027s)</a:t>
          </a:r>
          <a:endParaRPr lang="en-US" sz="1400" dirty="0"/>
        </a:p>
      </dgm:t>
    </dgm:pt>
    <dgm:pt modelId="{09FD997C-726D-44B0-BF3B-DA6CF0E16181}" type="parTrans" cxnId="{74BB86FA-39C4-4166-93AD-33255582757D}">
      <dgm:prSet/>
      <dgm:spPr/>
      <dgm:t>
        <a:bodyPr/>
        <a:lstStyle/>
        <a:p>
          <a:endParaRPr lang="en-US"/>
        </a:p>
      </dgm:t>
    </dgm:pt>
    <dgm:pt modelId="{92B3EB37-3F50-4CC8-B6ED-83A52A355428}" type="sibTrans" cxnId="{74BB86FA-39C4-4166-93AD-33255582757D}">
      <dgm:prSet/>
      <dgm:spPr/>
      <dgm:t>
        <a:bodyPr/>
        <a:lstStyle/>
        <a:p>
          <a:endParaRPr lang="en-US"/>
        </a:p>
      </dgm:t>
    </dgm:pt>
    <dgm:pt modelId="{0D1605FB-3FA4-4324-B245-54B929C80EFF}">
      <dgm:prSet phldrT="[Text]" custT="1"/>
      <dgm:spPr/>
      <dgm:t>
        <a:bodyPr/>
        <a:lstStyle/>
        <a:p>
          <a:r>
            <a:rPr lang="es-ES" sz="1400" dirty="0"/>
            <a:t>…</a:t>
          </a:r>
          <a:endParaRPr lang="en-US" sz="1400" dirty="0"/>
        </a:p>
      </dgm:t>
    </dgm:pt>
    <dgm:pt modelId="{D5D4C344-610F-47FC-897A-4E3BDEB0932D}" type="parTrans" cxnId="{F45B4962-752E-49F0-90B2-2C94DD10C805}">
      <dgm:prSet/>
      <dgm:spPr/>
      <dgm:t>
        <a:bodyPr/>
        <a:lstStyle/>
        <a:p>
          <a:endParaRPr lang="en-US"/>
        </a:p>
      </dgm:t>
    </dgm:pt>
    <dgm:pt modelId="{46A8C5E0-4FC3-4BB9-98D3-1771F1B06064}" type="sibTrans" cxnId="{F45B4962-752E-49F0-90B2-2C94DD10C805}">
      <dgm:prSet/>
      <dgm:spPr/>
      <dgm:t>
        <a:bodyPr/>
        <a:lstStyle/>
        <a:p>
          <a:endParaRPr lang="en-US"/>
        </a:p>
      </dgm:t>
    </dgm:pt>
    <dgm:pt modelId="{1A55BFBD-FC6F-4363-94BB-15199C8ED0EB}">
      <dgm:prSet phldrT="[Text]" custT="1"/>
      <dgm:spPr/>
      <dgm:t>
        <a:bodyPr/>
        <a:lstStyle/>
        <a:p>
          <a:r>
            <a:rPr lang="es-ES" sz="1400" dirty="0" err="1"/>
            <a:t>Hard</a:t>
          </a:r>
          <a:r>
            <a:rPr lang="es-ES" sz="1400" dirty="0"/>
            <a:t> </a:t>
          </a:r>
          <a:r>
            <a:rPr lang="es-ES" sz="1400" dirty="0" err="1"/>
            <a:t>drop</a:t>
          </a:r>
          <a:endParaRPr lang="en-US" sz="1400" dirty="0"/>
        </a:p>
      </dgm:t>
    </dgm:pt>
    <dgm:pt modelId="{F074DA13-DD96-4794-A3BE-3E2F70DC2D48}" type="parTrans" cxnId="{E22395FD-13A2-429C-AC96-EC476AC9008D}">
      <dgm:prSet/>
      <dgm:spPr/>
      <dgm:t>
        <a:bodyPr/>
        <a:lstStyle/>
        <a:p>
          <a:endParaRPr lang="en-US"/>
        </a:p>
      </dgm:t>
    </dgm:pt>
    <dgm:pt modelId="{7A083011-6632-4D0E-8D22-129A207F12B3}" type="sibTrans" cxnId="{E22395FD-13A2-429C-AC96-EC476AC9008D}">
      <dgm:prSet/>
      <dgm:spPr/>
      <dgm:t>
        <a:bodyPr/>
        <a:lstStyle/>
        <a:p>
          <a:endParaRPr lang="en-US"/>
        </a:p>
      </dgm:t>
    </dgm:pt>
    <dgm:pt modelId="{35733B21-C7D5-4667-AA00-CF84CBC127B8}" type="pres">
      <dgm:prSet presAssocID="{0EB6285D-32BE-4CC5-B90F-F8981669DAA4}" presName="rootnode" presStyleCnt="0">
        <dgm:presLayoutVars>
          <dgm:chMax/>
          <dgm:chPref/>
          <dgm:dir/>
          <dgm:animLvl val="lvl"/>
        </dgm:presLayoutVars>
      </dgm:prSet>
      <dgm:spPr/>
    </dgm:pt>
    <dgm:pt modelId="{34F1AC7D-D452-460B-9A85-2C93B7DE92D7}" type="pres">
      <dgm:prSet presAssocID="{83E51B88-FEC6-4F70-B9C8-1673B301AE16}" presName="composite" presStyleCnt="0"/>
      <dgm:spPr/>
    </dgm:pt>
    <dgm:pt modelId="{C715D192-C1FF-409F-836A-298B0757ADD1}" type="pres">
      <dgm:prSet presAssocID="{83E51B88-FEC6-4F70-B9C8-1673B301AE16}" presName="bentUpArrow1" presStyleLbl="alignImgPlace1" presStyleIdx="0" presStyleCnt="4"/>
      <dgm:spPr/>
    </dgm:pt>
    <dgm:pt modelId="{8E618625-8777-4E9C-8D0E-FFACFC84C8A6}" type="pres">
      <dgm:prSet presAssocID="{83E51B88-FEC6-4F70-B9C8-1673B301AE16}" presName="ParentText" presStyleLbl="node1" presStyleIdx="0" presStyleCnt="5" custScaleX="136756">
        <dgm:presLayoutVars>
          <dgm:chMax val="1"/>
          <dgm:chPref val="1"/>
          <dgm:bulletEnabled val="1"/>
        </dgm:presLayoutVars>
      </dgm:prSet>
      <dgm:spPr/>
    </dgm:pt>
    <dgm:pt modelId="{631403DB-8B16-487D-8EA2-440C2C5B3DFC}" type="pres">
      <dgm:prSet presAssocID="{83E51B88-FEC6-4F70-B9C8-1673B301AE16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07EEE150-9E2F-40E5-9B41-0BC1F7684B63}" type="pres">
      <dgm:prSet presAssocID="{4058F545-B828-4737-914C-14F77A19D7AC}" presName="sibTrans" presStyleCnt="0"/>
      <dgm:spPr/>
    </dgm:pt>
    <dgm:pt modelId="{B246FA27-014E-4550-9ADE-1631BEA6E48E}" type="pres">
      <dgm:prSet presAssocID="{7D564CCF-828E-4D0A-BCD0-63767196CDA4}" presName="composite" presStyleCnt="0"/>
      <dgm:spPr/>
    </dgm:pt>
    <dgm:pt modelId="{D6B3BEEE-1197-4229-95CE-CC29EA2140FC}" type="pres">
      <dgm:prSet presAssocID="{7D564CCF-828E-4D0A-BCD0-63767196CDA4}" presName="bentUpArrow1" presStyleLbl="alignImgPlace1" presStyleIdx="1" presStyleCnt="4"/>
      <dgm:spPr/>
    </dgm:pt>
    <dgm:pt modelId="{3257DE78-015B-4CDC-8894-4D5E64969674}" type="pres">
      <dgm:prSet presAssocID="{7D564CCF-828E-4D0A-BCD0-63767196CDA4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D47DEB4A-FEF4-44A5-9433-CB937EEAF0AC}" type="pres">
      <dgm:prSet presAssocID="{7D564CCF-828E-4D0A-BCD0-63767196CDA4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D9430BC8-8CC5-498B-BF5B-8B09719F5AF3}" type="pres">
      <dgm:prSet presAssocID="{2953A201-0616-4B22-B0F0-B106BBC72285}" presName="sibTrans" presStyleCnt="0"/>
      <dgm:spPr/>
    </dgm:pt>
    <dgm:pt modelId="{90C2CACC-E8E9-4269-9795-9F5CE6F0653B}" type="pres">
      <dgm:prSet presAssocID="{6533DA48-BEEC-4BB1-8A89-EE580699C9C2}" presName="composite" presStyleCnt="0"/>
      <dgm:spPr/>
    </dgm:pt>
    <dgm:pt modelId="{045AB730-DBD2-4525-B696-8446574FB177}" type="pres">
      <dgm:prSet presAssocID="{6533DA48-BEEC-4BB1-8A89-EE580699C9C2}" presName="bentUpArrow1" presStyleLbl="alignImgPlace1" presStyleIdx="2" presStyleCnt="4"/>
      <dgm:spPr/>
    </dgm:pt>
    <dgm:pt modelId="{4C45F0A3-59EE-417A-8CE5-DC8445A3B653}" type="pres">
      <dgm:prSet presAssocID="{6533DA48-BEEC-4BB1-8A89-EE580699C9C2}" presName="ParentText" presStyleLbl="node1" presStyleIdx="2" presStyleCnt="5" custScaleX="130405" custScaleY="110511">
        <dgm:presLayoutVars>
          <dgm:chMax val="1"/>
          <dgm:chPref val="1"/>
          <dgm:bulletEnabled val="1"/>
        </dgm:presLayoutVars>
      </dgm:prSet>
      <dgm:spPr/>
    </dgm:pt>
    <dgm:pt modelId="{C249A73D-FDD9-441A-9934-5938A26826DB}" type="pres">
      <dgm:prSet presAssocID="{6533DA48-BEEC-4BB1-8A89-EE580699C9C2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FF293864-9896-4B7E-90AD-2B4714D9895B}" type="pres">
      <dgm:prSet presAssocID="{92B3EB37-3F50-4CC8-B6ED-83A52A355428}" presName="sibTrans" presStyleCnt="0"/>
      <dgm:spPr/>
    </dgm:pt>
    <dgm:pt modelId="{F17356B6-6F35-4B6F-B317-C1AE0AFA2816}" type="pres">
      <dgm:prSet presAssocID="{0D1605FB-3FA4-4324-B245-54B929C80EFF}" presName="composite" presStyleCnt="0"/>
      <dgm:spPr/>
    </dgm:pt>
    <dgm:pt modelId="{C0545B99-2A61-4C7A-BD0E-98972383ECD1}" type="pres">
      <dgm:prSet presAssocID="{0D1605FB-3FA4-4324-B245-54B929C80EFF}" presName="bentUpArrow1" presStyleLbl="alignImgPlace1" presStyleIdx="3" presStyleCnt="4"/>
      <dgm:spPr/>
    </dgm:pt>
    <dgm:pt modelId="{64414E58-FDB2-4B0A-8C13-028DB8E727DB}" type="pres">
      <dgm:prSet presAssocID="{0D1605FB-3FA4-4324-B245-54B929C80EFF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290DB0D7-EC1F-45DC-B0F0-DA69AFE3B13B}" type="pres">
      <dgm:prSet presAssocID="{0D1605FB-3FA4-4324-B245-54B929C80EFF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E3B3F8AF-ADC9-4E8A-9232-37ED02C3330C}" type="pres">
      <dgm:prSet presAssocID="{46A8C5E0-4FC3-4BB9-98D3-1771F1B06064}" presName="sibTrans" presStyleCnt="0"/>
      <dgm:spPr/>
    </dgm:pt>
    <dgm:pt modelId="{05F65B51-667A-40C0-8D98-98D01AF47C3D}" type="pres">
      <dgm:prSet presAssocID="{1A55BFBD-FC6F-4363-94BB-15199C8ED0EB}" presName="composite" presStyleCnt="0"/>
      <dgm:spPr/>
    </dgm:pt>
    <dgm:pt modelId="{13CC7F55-9AF9-47DC-B2D9-C1E4F61E0E0E}" type="pres">
      <dgm:prSet presAssocID="{1A55BFBD-FC6F-4363-94BB-15199C8ED0EB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F45B4962-752E-49F0-90B2-2C94DD10C805}" srcId="{0EB6285D-32BE-4CC5-B90F-F8981669DAA4}" destId="{0D1605FB-3FA4-4324-B245-54B929C80EFF}" srcOrd="3" destOrd="0" parTransId="{D5D4C344-610F-47FC-897A-4E3BDEB0932D}" sibTransId="{46A8C5E0-4FC3-4BB9-98D3-1771F1B06064}"/>
    <dgm:cxn modelId="{43281C43-B171-4F9B-AE9C-ACAEEE6D2876}" type="presOf" srcId="{0EB6285D-32BE-4CC5-B90F-F8981669DAA4}" destId="{35733B21-C7D5-4667-AA00-CF84CBC127B8}" srcOrd="0" destOrd="0" presId="urn:microsoft.com/office/officeart/2005/8/layout/StepDownProcess"/>
    <dgm:cxn modelId="{0B87A167-C9F1-4409-8EC6-7EA721137829}" type="presOf" srcId="{6533DA48-BEEC-4BB1-8A89-EE580699C9C2}" destId="{4C45F0A3-59EE-417A-8CE5-DC8445A3B653}" srcOrd="0" destOrd="0" presId="urn:microsoft.com/office/officeart/2005/8/layout/StepDownProcess"/>
    <dgm:cxn modelId="{8BACFD57-424A-4536-8199-18E6722E99BB}" type="presOf" srcId="{0D1605FB-3FA4-4324-B245-54B929C80EFF}" destId="{64414E58-FDB2-4B0A-8C13-028DB8E727DB}" srcOrd="0" destOrd="0" presId="urn:microsoft.com/office/officeart/2005/8/layout/StepDownProcess"/>
    <dgm:cxn modelId="{8C63868C-766C-4E5B-8766-1DB008570D5B}" type="presOf" srcId="{83E51B88-FEC6-4F70-B9C8-1673B301AE16}" destId="{8E618625-8777-4E9C-8D0E-FFACFC84C8A6}" srcOrd="0" destOrd="0" presId="urn:microsoft.com/office/officeart/2005/8/layout/StepDownProcess"/>
    <dgm:cxn modelId="{C39AA6F3-4D0C-483F-B4AE-62127091AFA9}" srcId="{0EB6285D-32BE-4CC5-B90F-F8981669DAA4}" destId="{7D564CCF-828E-4D0A-BCD0-63767196CDA4}" srcOrd="1" destOrd="0" parTransId="{992ABA04-9773-45F4-8713-04681CE2B97C}" sibTransId="{2953A201-0616-4B22-B0F0-B106BBC72285}"/>
    <dgm:cxn modelId="{74BB86FA-39C4-4166-93AD-33255582757D}" srcId="{0EB6285D-32BE-4CC5-B90F-F8981669DAA4}" destId="{6533DA48-BEEC-4BB1-8A89-EE580699C9C2}" srcOrd="2" destOrd="0" parTransId="{09FD997C-726D-44B0-BF3B-DA6CF0E16181}" sibTransId="{92B3EB37-3F50-4CC8-B6ED-83A52A355428}"/>
    <dgm:cxn modelId="{554F72FC-D740-4D63-A0AF-FC9A149B13D2}" type="presOf" srcId="{7D564CCF-828E-4D0A-BCD0-63767196CDA4}" destId="{3257DE78-015B-4CDC-8894-4D5E64969674}" srcOrd="0" destOrd="0" presId="urn:microsoft.com/office/officeart/2005/8/layout/StepDownProcess"/>
    <dgm:cxn modelId="{ECDAF4FC-75EC-4239-9E4E-E6F007E8C31B}" srcId="{0EB6285D-32BE-4CC5-B90F-F8981669DAA4}" destId="{83E51B88-FEC6-4F70-B9C8-1673B301AE16}" srcOrd="0" destOrd="0" parTransId="{42C9FE50-11B8-4AB7-BB07-B7DF9BA5ECF6}" sibTransId="{4058F545-B828-4737-914C-14F77A19D7AC}"/>
    <dgm:cxn modelId="{E22395FD-13A2-429C-AC96-EC476AC9008D}" srcId="{0EB6285D-32BE-4CC5-B90F-F8981669DAA4}" destId="{1A55BFBD-FC6F-4363-94BB-15199C8ED0EB}" srcOrd="4" destOrd="0" parTransId="{F074DA13-DD96-4794-A3BE-3E2F70DC2D48}" sibTransId="{7A083011-6632-4D0E-8D22-129A207F12B3}"/>
    <dgm:cxn modelId="{774779FF-FCCE-4595-8FA2-204262C404C4}" type="presOf" srcId="{1A55BFBD-FC6F-4363-94BB-15199C8ED0EB}" destId="{13CC7F55-9AF9-47DC-B2D9-C1E4F61E0E0E}" srcOrd="0" destOrd="0" presId="urn:microsoft.com/office/officeart/2005/8/layout/StepDownProcess"/>
    <dgm:cxn modelId="{EA611334-94A6-4337-996F-02CAEB2E0D6F}" type="presParOf" srcId="{35733B21-C7D5-4667-AA00-CF84CBC127B8}" destId="{34F1AC7D-D452-460B-9A85-2C93B7DE92D7}" srcOrd="0" destOrd="0" presId="urn:microsoft.com/office/officeart/2005/8/layout/StepDownProcess"/>
    <dgm:cxn modelId="{88EB15A0-DCBB-454F-A415-4086AD74C095}" type="presParOf" srcId="{34F1AC7D-D452-460B-9A85-2C93B7DE92D7}" destId="{C715D192-C1FF-409F-836A-298B0757ADD1}" srcOrd="0" destOrd="0" presId="urn:microsoft.com/office/officeart/2005/8/layout/StepDownProcess"/>
    <dgm:cxn modelId="{A43EFAAB-B1CA-41A9-BCA7-1EBA4E536D4E}" type="presParOf" srcId="{34F1AC7D-D452-460B-9A85-2C93B7DE92D7}" destId="{8E618625-8777-4E9C-8D0E-FFACFC84C8A6}" srcOrd="1" destOrd="0" presId="urn:microsoft.com/office/officeart/2005/8/layout/StepDownProcess"/>
    <dgm:cxn modelId="{5A1973C4-07E5-4140-BEFD-54BCFC715F2A}" type="presParOf" srcId="{34F1AC7D-D452-460B-9A85-2C93B7DE92D7}" destId="{631403DB-8B16-487D-8EA2-440C2C5B3DFC}" srcOrd="2" destOrd="0" presId="urn:microsoft.com/office/officeart/2005/8/layout/StepDownProcess"/>
    <dgm:cxn modelId="{73AE050A-7960-4652-AD80-7E63E18C84C8}" type="presParOf" srcId="{35733B21-C7D5-4667-AA00-CF84CBC127B8}" destId="{07EEE150-9E2F-40E5-9B41-0BC1F7684B63}" srcOrd="1" destOrd="0" presId="urn:microsoft.com/office/officeart/2005/8/layout/StepDownProcess"/>
    <dgm:cxn modelId="{0EB69EDC-7BEA-4D1A-8AAF-2CD8840A2FCC}" type="presParOf" srcId="{35733B21-C7D5-4667-AA00-CF84CBC127B8}" destId="{B246FA27-014E-4550-9ADE-1631BEA6E48E}" srcOrd="2" destOrd="0" presId="urn:microsoft.com/office/officeart/2005/8/layout/StepDownProcess"/>
    <dgm:cxn modelId="{319DC018-BE79-405F-A10A-B1E1AC156387}" type="presParOf" srcId="{B246FA27-014E-4550-9ADE-1631BEA6E48E}" destId="{D6B3BEEE-1197-4229-95CE-CC29EA2140FC}" srcOrd="0" destOrd="0" presId="urn:microsoft.com/office/officeart/2005/8/layout/StepDownProcess"/>
    <dgm:cxn modelId="{4F651A11-A0A8-4898-B1A7-D821B156FD05}" type="presParOf" srcId="{B246FA27-014E-4550-9ADE-1631BEA6E48E}" destId="{3257DE78-015B-4CDC-8894-4D5E64969674}" srcOrd="1" destOrd="0" presId="urn:microsoft.com/office/officeart/2005/8/layout/StepDownProcess"/>
    <dgm:cxn modelId="{A97C6BF2-6C31-4EAC-B698-7F78A314163F}" type="presParOf" srcId="{B246FA27-014E-4550-9ADE-1631BEA6E48E}" destId="{D47DEB4A-FEF4-44A5-9433-CB937EEAF0AC}" srcOrd="2" destOrd="0" presId="urn:microsoft.com/office/officeart/2005/8/layout/StepDownProcess"/>
    <dgm:cxn modelId="{D5A0871F-8543-4EC8-BF20-80B105F3094A}" type="presParOf" srcId="{35733B21-C7D5-4667-AA00-CF84CBC127B8}" destId="{D9430BC8-8CC5-498B-BF5B-8B09719F5AF3}" srcOrd="3" destOrd="0" presId="urn:microsoft.com/office/officeart/2005/8/layout/StepDownProcess"/>
    <dgm:cxn modelId="{95CAB15E-2D24-4233-B18B-DE3AA7439E08}" type="presParOf" srcId="{35733B21-C7D5-4667-AA00-CF84CBC127B8}" destId="{90C2CACC-E8E9-4269-9795-9F5CE6F0653B}" srcOrd="4" destOrd="0" presId="urn:microsoft.com/office/officeart/2005/8/layout/StepDownProcess"/>
    <dgm:cxn modelId="{88AF5E81-7AD0-492A-890D-1E45031C0F66}" type="presParOf" srcId="{90C2CACC-E8E9-4269-9795-9F5CE6F0653B}" destId="{045AB730-DBD2-4525-B696-8446574FB177}" srcOrd="0" destOrd="0" presId="urn:microsoft.com/office/officeart/2005/8/layout/StepDownProcess"/>
    <dgm:cxn modelId="{8A81605C-BD2F-4D79-A75D-74E1BF38385F}" type="presParOf" srcId="{90C2CACC-E8E9-4269-9795-9F5CE6F0653B}" destId="{4C45F0A3-59EE-417A-8CE5-DC8445A3B653}" srcOrd="1" destOrd="0" presId="urn:microsoft.com/office/officeart/2005/8/layout/StepDownProcess"/>
    <dgm:cxn modelId="{9E754834-F307-40EF-8B18-0B8D4EECF583}" type="presParOf" srcId="{90C2CACC-E8E9-4269-9795-9F5CE6F0653B}" destId="{C249A73D-FDD9-441A-9934-5938A26826DB}" srcOrd="2" destOrd="0" presId="urn:microsoft.com/office/officeart/2005/8/layout/StepDownProcess"/>
    <dgm:cxn modelId="{3919E616-0A3E-4225-8694-81984B053B56}" type="presParOf" srcId="{35733B21-C7D5-4667-AA00-CF84CBC127B8}" destId="{FF293864-9896-4B7E-90AD-2B4714D9895B}" srcOrd="5" destOrd="0" presId="urn:microsoft.com/office/officeart/2005/8/layout/StepDownProcess"/>
    <dgm:cxn modelId="{002BE157-FADF-475C-933D-3837D0AF9ADB}" type="presParOf" srcId="{35733B21-C7D5-4667-AA00-CF84CBC127B8}" destId="{F17356B6-6F35-4B6F-B317-C1AE0AFA2816}" srcOrd="6" destOrd="0" presId="urn:microsoft.com/office/officeart/2005/8/layout/StepDownProcess"/>
    <dgm:cxn modelId="{3033A1C9-9DA2-43E6-A843-0D8EC3039A40}" type="presParOf" srcId="{F17356B6-6F35-4B6F-B317-C1AE0AFA2816}" destId="{C0545B99-2A61-4C7A-BD0E-98972383ECD1}" srcOrd="0" destOrd="0" presId="urn:microsoft.com/office/officeart/2005/8/layout/StepDownProcess"/>
    <dgm:cxn modelId="{BFBD54FC-1885-46BE-9D6E-FBD2CD01910D}" type="presParOf" srcId="{F17356B6-6F35-4B6F-B317-C1AE0AFA2816}" destId="{64414E58-FDB2-4B0A-8C13-028DB8E727DB}" srcOrd="1" destOrd="0" presId="urn:microsoft.com/office/officeart/2005/8/layout/StepDownProcess"/>
    <dgm:cxn modelId="{CD8B61EE-D4D2-48F7-8DEE-86F669B8C091}" type="presParOf" srcId="{F17356B6-6F35-4B6F-B317-C1AE0AFA2816}" destId="{290DB0D7-EC1F-45DC-B0F0-DA69AFE3B13B}" srcOrd="2" destOrd="0" presId="urn:microsoft.com/office/officeart/2005/8/layout/StepDownProcess"/>
    <dgm:cxn modelId="{84CFCBBD-BD31-4E7B-9E6F-D3D27BB4C13A}" type="presParOf" srcId="{35733B21-C7D5-4667-AA00-CF84CBC127B8}" destId="{E3B3F8AF-ADC9-4E8A-9232-37ED02C3330C}" srcOrd="7" destOrd="0" presId="urn:microsoft.com/office/officeart/2005/8/layout/StepDownProcess"/>
    <dgm:cxn modelId="{2DF81E85-FA39-44B6-98FE-802C13596F9F}" type="presParOf" srcId="{35733B21-C7D5-4667-AA00-CF84CBC127B8}" destId="{05F65B51-667A-40C0-8D98-98D01AF47C3D}" srcOrd="8" destOrd="0" presId="urn:microsoft.com/office/officeart/2005/8/layout/StepDownProcess"/>
    <dgm:cxn modelId="{1928A8C7-59DA-47D6-99EF-DC918D011311}" type="presParOf" srcId="{05F65B51-667A-40C0-8D98-98D01AF47C3D}" destId="{13CC7F55-9AF9-47DC-B2D9-C1E4F61E0E0E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1C7FF5-73D2-4F0D-95CD-0A526AFA1700}" type="doc">
      <dgm:prSet loTypeId="urn:microsoft.com/office/officeart/2005/8/layout/vList5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761A3AB-D623-4C03-97BA-8C689584EE42}">
      <dgm:prSet phldrT="[Text]"/>
      <dgm:spPr/>
      <dgm:t>
        <a:bodyPr/>
        <a:lstStyle/>
        <a:p>
          <a:r>
            <a:rPr lang="es-ES" dirty="0"/>
            <a:t>Mejorar sistema de movimientos</a:t>
          </a:r>
          <a:endParaRPr lang="en-US" dirty="0"/>
        </a:p>
      </dgm:t>
    </dgm:pt>
    <dgm:pt modelId="{AD511F67-FAE5-4070-B538-00792AD0EC6B}" type="parTrans" cxnId="{DCF61AC2-1F14-41DF-908F-889689C0D518}">
      <dgm:prSet/>
      <dgm:spPr/>
      <dgm:t>
        <a:bodyPr/>
        <a:lstStyle/>
        <a:p>
          <a:endParaRPr lang="en-US"/>
        </a:p>
      </dgm:t>
    </dgm:pt>
    <dgm:pt modelId="{15D1B195-AD82-4DCD-A5B6-3C57A1CA81CE}" type="sibTrans" cxnId="{DCF61AC2-1F14-41DF-908F-889689C0D518}">
      <dgm:prSet/>
      <dgm:spPr/>
      <dgm:t>
        <a:bodyPr/>
        <a:lstStyle/>
        <a:p>
          <a:endParaRPr lang="en-US"/>
        </a:p>
      </dgm:t>
    </dgm:pt>
    <dgm:pt modelId="{1FB7C646-2BC3-44F4-82C8-DFD3259FB8FE}">
      <dgm:prSet phldrT="[Text]"/>
      <dgm:spPr/>
      <dgm:t>
        <a:bodyPr/>
        <a:lstStyle/>
        <a:p>
          <a:r>
            <a:rPr lang="es-ES" dirty="0"/>
            <a:t>Mejorar sistema </a:t>
          </a:r>
          <a:r>
            <a:rPr lang="es-ES" dirty="0" err="1"/>
            <a:t>arduino</a:t>
          </a:r>
          <a:r>
            <a:rPr lang="es-ES" dirty="0"/>
            <a:t> para recibir secuencias.</a:t>
          </a:r>
          <a:endParaRPr lang="en-US" dirty="0"/>
        </a:p>
      </dgm:t>
    </dgm:pt>
    <dgm:pt modelId="{A00AB429-74E4-4F36-A017-D42E27C228C3}" type="parTrans" cxnId="{41278BE7-37BB-49A9-84AD-FAB051946AC8}">
      <dgm:prSet/>
      <dgm:spPr/>
      <dgm:t>
        <a:bodyPr/>
        <a:lstStyle/>
        <a:p>
          <a:endParaRPr lang="en-US"/>
        </a:p>
      </dgm:t>
    </dgm:pt>
    <dgm:pt modelId="{025D06AF-88E8-49B6-92DE-F772AA661A87}" type="sibTrans" cxnId="{41278BE7-37BB-49A9-84AD-FAB051946AC8}">
      <dgm:prSet/>
      <dgm:spPr/>
      <dgm:t>
        <a:bodyPr/>
        <a:lstStyle/>
        <a:p>
          <a:endParaRPr lang="en-US"/>
        </a:p>
      </dgm:t>
    </dgm:pt>
    <dgm:pt modelId="{764155E7-0843-48A7-99EC-116C89A26CF8}">
      <dgm:prSet phldrT="[Text]"/>
      <dgm:spPr/>
      <dgm:t>
        <a:bodyPr/>
        <a:lstStyle/>
        <a:p>
          <a:r>
            <a:rPr lang="en-US" dirty="0" err="1"/>
            <a:t>Reducir</a:t>
          </a:r>
          <a:r>
            <a:rPr lang="en-US" dirty="0"/>
            <a:t> </a:t>
          </a:r>
          <a:r>
            <a:rPr lang="en-US" dirty="0" err="1"/>
            <a:t>efectos</a:t>
          </a:r>
          <a:r>
            <a:rPr lang="en-US" dirty="0"/>
            <a:t> de </a:t>
          </a:r>
          <a:r>
            <a:rPr lang="en-US" dirty="0" err="1"/>
            <a:t>ruído</a:t>
          </a:r>
          <a:r>
            <a:rPr lang="en-US" dirty="0"/>
            <a:t> </a:t>
          </a:r>
          <a:r>
            <a:rPr lang="en-US"/>
            <a:t>en </a:t>
          </a:r>
          <a:r>
            <a:rPr lang="en-US" dirty="0" err="1"/>
            <a:t>imagenes</a:t>
          </a:r>
          <a:endParaRPr lang="en-US" dirty="0"/>
        </a:p>
      </dgm:t>
    </dgm:pt>
    <dgm:pt modelId="{84E3B96E-1A67-4EDE-9198-A6EFF81216CE}" type="parTrans" cxnId="{6398FB0B-B631-4914-86B6-A1FAB934BF80}">
      <dgm:prSet/>
      <dgm:spPr/>
      <dgm:t>
        <a:bodyPr/>
        <a:lstStyle/>
        <a:p>
          <a:endParaRPr lang="en-US"/>
        </a:p>
      </dgm:t>
    </dgm:pt>
    <dgm:pt modelId="{98B95A71-8261-488B-AAEB-88AB5800C8D7}" type="sibTrans" cxnId="{6398FB0B-B631-4914-86B6-A1FAB934BF80}">
      <dgm:prSet/>
      <dgm:spPr/>
      <dgm:t>
        <a:bodyPr/>
        <a:lstStyle/>
        <a:p>
          <a:endParaRPr lang="en-US"/>
        </a:p>
      </dgm:t>
    </dgm:pt>
    <dgm:pt modelId="{7F3FD734-2365-4DEB-B534-E4542634AF8F}">
      <dgm:prSet phldrT="[Text]"/>
      <dgm:spPr/>
      <dgm:t>
        <a:bodyPr/>
        <a:lstStyle/>
        <a:p>
          <a:r>
            <a:rPr lang="es-ES" dirty="0"/>
            <a:t>Actualizar solo cuando toda la información está disponible (hecho).</a:t>
          </a:r>
          <a:endParaRPr lang="en-US" dirty="0"/>
        </a:p>
      </dgm:t>
    </dgm:pt>
    <dgm:pt modelId="{0EE9A604-D70B-42EF-B735-571219EE801A}" type="parTrans" cxnId="{253BB71C-BB4D-4123-9E4C-62F080F4024A}">
      <dgm:prSet/>
      <dgm:spPr/>
      <dgm:t>
        <a:bodyPr/>
        <a:lstStyle/>
        <a:p>
          <a:endParaRPr lang="en-US"/>
        </a:p>
      </dgm:t>
    </dgm:pt>
    <dgm:pt modelId="{2AA024E0-94CF-4803-89DE-589F74182708}" type="sibTrans" cxnId="{253BB71C-BB4D-4123-9E4C-62F080F4024A}">
      <dgm:prSet/>
      <dgm:spPr/>
      <dgm:t>
        <a:bodyPr/>
        <a:lstStyle/>
        <a:p>
          <a:endParaRPr lang="en-US"/>
        </a:p>
      </dgm:t>
    </dgm:pt>
    <dgm:pt modelId="{E01F181A-45AD-460C-A503-47FF954888ED}">
      <dgm:prSet phldrT="[Text]"/>
      <dgm:spPr/>
      <dgm:t>
        <a:bodyPr/>
        <a:lstStyle/>
        <a:p>
          <a:r>
            <a:rPr lang="es-ES" dirty="0"/>
            <a:t>Mejorar agente</a:t>
          </a:r>
          <a:endParaRPr lang="en-US" dirty="0"/>
        </a:p>
      </dgm:t>
    </dgm:pt>
    <dgm:pt modelId="{69D77A01-1892-4F6E-98D1-6035AF7E128E}" type="parTrans" cxnId="{E1ABA94A-2FF8-4BFD-93ED-723177618F7E}">
      <dgm:prSet/>
      <dgm:spPr/>
      <dgm:t>
        <a:bodyPr/>
        <a:lstStyle/>
        <a:p>
          <a:endParaRPr lang="en-US"/>
        </a:p>
      </dgm:t>
    </dgm:pt>
    <dgm:pt modelId="{4AE79707-E36A-4104-9B41-E780F734CAFA}" type="sibTrans" cxnId="{E1ABA94A-2FF8-4BFD-93ED-723177618F7E}">
      <dgm:prSet/>
      <dgm:spPr/>
      <dgm:t>
        <a:bodyPr/>
        <a:lstStyle/>
        <a:p>
          <a:endParaRPr lang="en-US"/>
        </a:p>
      </dgm:t>
    </dgm:pt>
    <dgm:pt modelId="{58AC768A-D606-4E0E-9264-EE4A964DB761}">
      <dgm:prSet phldrT="[Text]"/>
      <dgm:spPr/>
      <dgm:t>
        <a:bodyPr/>
        <a:lstStyle/>
        <a:p>
          <a:r>
            <a:rPr lang="es-ES" dirty="0"/>
            <a:t>Añadir combos y t-spin (dependiente de sistema de movimientos).</a:t>
          </a:r>
          <a:endParaRPr lang="en-US" dirty="0"/>
        </a:p>
      </dgm:t>
    </dgm:pt>
    <dgm:pt modelId="{981BA37B-1E23-4279-A779-B1A91CDBAD64}" type="parTrans" cxnId="{08493373-15FE-4EE4-881D-6F8450375697}">
      <dgm:prSet/>
      <dgm:spPr/>
      <dgm:t>
        <a:bodyPr/>
        <a:lstStyle/>
        <a:p>
          <a:endParaRPr lang="en-US"/>
        </a:p>
      </dgm:t>
    </dgm:pt>
    <dgm:pt modelId="{50E86FDE-9CA2-4656-BEDF-2C92AAEED560}" type="sibTrans" cxnId="{08493373-15FE-4EE4-881D-6F8450375697}">
      <dgm:prSet/>
      <dgm:spPr/>
      <dgm:t>
        <a:bodyPr/>
        <a:lstStyle/>
        <a:p>
          <a:endParaRPr lang="en-US"/>
        </a:p>
      </dgm:t>
    </dgm:pt>
    <dgm:pt modelId="{425649A6-AB34-47F8-900B-A78FF6CE3189}">
      <dgm:prSet phldrT="[Text]"/>
      <dgm:spPr/>
      <dgm:t>
        <a:bodyPr/>
        <a:lstStyle/>
        <a:p>
          <a:r>
            <a:rPr lang="es-ES" dirty="0"/>
            <a:t>Usar robot (en pruebas).</a:t>
          </a:r>
          <a:endParaRPr lang="en-US" dirty="0"/>
        </a:p>
      </dgm:t>
    </dgm:pt>
    <dgm:pt modelId="{9F16EA7A-11B7-4052-BB44-3E7A5F2D6686}" type="parTrans" cxnId="{B5C03F8A-D236-4D3D-9FB6-EB53D05D11B3}">
      <dgm:prSet/>
      <dgm:spPr/>
      <dgm:t>
        <a:bodyPr/>
        <a:lstStyle/>
        <a:p>
          <a:endParaRPr lang="en-US"/>
        </a:p>
      </dgm:t>
    </dgm:pt>
    <dgm:pt modelId="{1A52008E-8212-4FBB-861A-0432E6FDEF82}" type="sibTrans" cxnId="{B5C03F8A-D236-4D3D-9FB6-EB53D05D11B3}">
      <dgm:prSet/>
      <dgm:spPr/>
      <dgm:t>
        <a:bodyPr/>
        <a:lstStyle/>
        <a:p>
          <a:endParaRPr lang="en-US"/>
        </a:p>
      </dgm:t>
    </dgm:pt>
    <dgm:pt modelId="{77C67AF0-A2D3-4524-8B49-EF8CC01F890A}">
      <dgm:prSet phldrT="[Text]"/>
      <dgm:spPr/>
      <dgm:t>
        <a:bodyPr/>
        <a:lstStyle/>
        <a:p>
          <a:r>
            <a:rPr lang="es-ES" dirty="0"/>
            <a:t>Complementar visión y movimientos</a:t>
          </a:r>
          <a:endParaRPr lang="en-US" dirty="0"/>
        </a:p>
      </dgm:t>
    </dgm:pt>
    <dgm:pt modelId="{B9E7353F-43EC-4706-BCB6-EA05CA0032A6}" type="parTrans" cxnId="{FB4EEFE7-2FB1-4B70-AA48-38594C3CB845}">
      <dgm:prSet/>
      <dgm:spPr/>
    </dgm:pt>
    <dgm:pt modelId="{2F3C878E-EAF8-43C6-BCC0-718225CC356C}" type="sibTrans" cxnId="{FB4EEFE7-2FB1-4B70-AA48-38594C3CB845}">
      <dgm:prSet/>
      <dgm:spPr/>
    </dgm:pt>
    <dgm:pt modelId="{411206F5-7BCF-417D-9E11-FFCA399B6BCD}" type="pres">
      <dgm:prSet presAssocID="{2A1C7FF5-73D2-4F0D-95CD-0A526AFA1700}" presName="Name0" presStyleCnt="0">
        <dgm:presLayoutVars>
          <dgm:dir/>
          <dgm:animLvl val="lvl"/>
          <dgm:resizeHandles val="exact"/>
        </dgm:presLayoutVars>
      </dgm:prSet>
      <dgm:spPr/>
    </dgm:pt>
    <dgm:pt modelId="{121C23A1-4240-407C-B600-16B61D8C51CE}" type="pres">
      <dgm:prSet presAssocID="{7761A3AB-D623-4C03-97BA-8C689584EE42}" presName="linNode" presStyleCnt="0"/>
      <dgm:spPr/>
    </dgm:pt>
    <dgm:pt modelId="{68FD7C16-61F6-4652-BADC-DF2C280619C4}" type="pres">
      <dgm:prSet presAssocID="{7761A3AB-D623-4C03-97BA-8C689584EE4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8668F35-71FC-42DD-BB33-4FB15936D81B}" type="pres">
      <dgm:prSet presAssocID="{7761A3AB-D623-4C03-97BA-8C689584EE42}" presName="descendantText" presStyleLbl="alignAccFollowNode1" presStyleIdx="0" presStyleCnt="3" custLinFactNeighborX="0" custLinFactNeighborY="-1263">
        <dgm:presLayoutVars>
          <dgm:bulletEnabled val="1"/>
        </dgm:presLayoutVars>
      </dgm:prSet>
      <dgm:spPr/>
    </dgm:pt>
    <dgm:pt modelId="{7F4B2C7B-E11B-455B-9B72-F37C5ACC7085}" type="pres">
      <dgm:prSet presAssocID="{15D1B195-AD82-4DCD-A5B6-3C57A1CA81CE}" presName="sp" presStyleCnt="0"/>
      <dgm:spPr/>
    </dgm:pt>
    <dgm:pt modelId="{86FE83B5-5F85-4FA6-ACC8-55CEAC66B316}" type="pres">
      <dgm:prSet presAssocID="{764155E7-0843-48A7-99EC-116C89A26CF8}" presName="linNode" presStyleCnt="0"/>
      <dgm:spPr/>
    </dgm:pt>
    <dgm:pt modelId="{A3BA672C-F611-478A-9DF7-B3C166C0B088}" type="pres">
      <dgm:prSet presAssocID="{764155E7-0843-48A7-99EC-116C89A26CF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22D407BC-094D-4F34-99D4-EF4C820F7B6F}" type="pres">
      <dgm:prSet presAssocID="{764155E7-0843-48A7-99EC-116C89A26CF8}" presName="descendantText" presStyleLbl="alignAccFollowNode1" presStyleIdx="1" presStyleCnt="3">
        <dgm:presLayoutVars>
          <dgm:bulletEnabled val="1"/>
        </dgm:presLayoutVars>
      </dgm:prSet>
      <dgm:spPr/>
    </dgm:pt>
    <dgm:pt modelId="{B4F949DD-9A47-4CF6-A1C4-3E4C25AF78CB}" type="pres">
      <dgm:prSet presAssocID="{98B95A71-8261-488B-AAEB-88AB5800C8D7}" presName="sp" presStyleCnt="0"/>
      <dgm:spPr/>
    </dgm:pt>
    <dgm:pt modelId="{3D2A21F5-0B99-46C3-B514-4CEA48CC80E6}" type="pres">
      <dgm:prSet presAssocID="{E01F181A-45AD-460C-A503-47FF954888ED}" presName="linNode" presStyleCnt="0"/>
      <dgm:spPr/>
    </dgm:pt>
    <dgm:pt modelId="{77BDD3E4-1498-4509-8A9C-E65A3849A288}" type="pres">
      <dgm:prSet presAssocID="{E01F181A-45AD-460C-A503-47FF954888E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6BDB94E-5C9A-433B-8430-ADFC7A405A69}" type="pres">
      <dgm:prSet presAssocID="{E01F181A-45AD-460C-A503-47FF954888ED}" presName="descendantText" presStyleLbl="alignAccFollowNode1" presStyleIdx="2" presStyleCnt="3" custLinFactNeighborX="2304" custLinFactNeighborY="-574">
        <dgm:presLayoutVars>
          <dgm:bulletEnabled val="1"/>
        </dgm:presLayoutVars>
      </dgm:prSet>
      <dgm:spPr/>
    </dgm:pt>
  </dgm:ptLst>
  <dgm:cxnLst>
    <dgm:cxn modelId="{6398FB0B-B631-4914-86B6-A1FAB934BF80}" srcId="{2A1C7FF5-73D2-4F0D-95CD-0A526AFA1700}" destId="{764155E7-0843-48A7-99EC-116C89A26CF8}" srcOrd="1" destOrd="0" parTransId="{84E3B96E-1A67-4EDE-9198-A6EFF81216CE}" sibTransId="{98B95A71-8261-488B-AAEB-88AB5800C8D7}"/>
    <dgm:cxn modelId="{5E8FA413-5A79-4DE7-BB9D-CDCB718A6CC6}" type="presOf" srcId="{7F3FD734-2365-4DEB-B534-E4542634AF8F}" destId="{22D407BC-094D-4F34-99D4-EF4C820F7B6F}" srcOrd="0" destOrd="0" presId="urn:microsoft.com/office/officeart/2005/8/layout/vList5"/>
    <dgm:cxn modelId="{164AF31A-9670-479F-85D4-AF9D78F23446}" type="presOf" srcId="{2A1C7FF5-73D2-4F0D-95CD-0A526AFA1700}" destId="{411206F5-7BCF-417D-9E11-FFCA399B6BCD}" srcOrd="0" destOrd="0" presId="urn:microsoft.com/office/officeart/2005/8/layout/vList5"/>
    <dgm:cxn modelId="{253BB71C-BB4D-4123-9E4C-62F080F4024A}" srcId="{764155E7-0843-48A7-99EC-116C89A26CF8}" destId="{7F3FD734-2365-4DEB-B534-E4542634AF8F}" srcOrd="0" destOrd="0" parTransId="{0EE9A604-D70B-42EF-B735-571219EE801A}" sibTransId="{2AA024E0-94CF-4803-89DE-589F74182708}"/>
    <dgm:cxn modelId="{FB262032-FEDF-48B0-AB9D-F5ECCD2ABFF5}" type="presOf" srcId="{58AC768A-D606-4E0E-9264-EE4A964DB761}" destId="{06BDB94E-5C9A-433B-8430-ADFC7A405A69}" srcOrd="0" destOrd="0" presId="urn:microsoft.com/office/officeart/2005/8/layout/vList5"/>
    <dgm:cxn modelId="{21E89E3B-CB84-4837-B946-4A84899709CB}" type="presOf" srcId="{E01F181A-45AD-460C-A503-47FF954888ED}" destId="{77BDD3E4-1498-4509-8A9C-E65A3849A288}" srcOrd="0" destOrd="0" presId="urn:microsoft.com/office/officeart/2005/8/layout/vList5"/>
    <dgm:cxn modelId="{E1ABA94A-2FF8-4BFD-93ED-723177618F7E}" srcId="{2A1C7FF5-73D2-4F0D-95CD-0A526AFA1700}" destId="{E01F181A-45AD-460C-A503-47FF954888ED}" srcOrd="2" destOrd="0" parTransId="{69D77A01-1892-4F6E-98D1-6035AF7E128E}" sibTransId="{4AE79707-E36A-4104-9B41-E780F734CAFA}"/>
    <dgm:cxn modelId="{08493373-15FE-4EE4-881D-6F8450375697}" srcId="{E01F181A-45AD-460C-A503-47FF954888ED}" destId="{58AC768A-D606-4E0E-9264-EE4A964DB761}" srcOrd="0" destOrd="0" parTransId="{981BA37B-1E23-4279-A779-B1A91CDBAD64}" sibTransId="{50E86FDE-9CA2-4656-BEDF-2C92AAEED560}"/>
    <dgm:cxn modelId="{A8076058-37C2-42D6-9AA0-8A30C9300B4C}" type="presOf" srcId="{77C67AF0-A2D3-4524-8B49-EF8CC01F890A}" destId="{18668F35-71FC-42DD-BB33-4FB15936D81B}" srcOrd="0" destOrd="0" presId="urn:microsoft.com/office/officeart/2005/8/layout/vList5"/>
    <dgm:cxn modelId="{96F7C983-A3F0-4D37-9947-1E613884359A}" type="presOf" srcId="{764155E7-0843-48A7-99EC-116C89A26CF8}" destId="{A3BA672C-F611-478A-9DF7-B3C166C0B088}" srcOrd="0" destOrd="0" presId="urn:microsoft.com/office/officeart/2005/8/layout/vList5"/>
    <dgm:cxn modelId="{B5C03F8A-D236-4D3D-9FB6-EB53D05D11B3}" srcId="{7761A3AB-D623-4C03-97BA-8C689584EE42}" destId="{425649A6-AB34-47F8-900B-A78FF6CE3189}" srcOrd="2" destOrd="0" parTransId="{9F16EA7A-11B7-4052-BB44-3E7A5F2D6686}" sibTransId="{1A52008E-8212-4FBB-861A-0432E6FDEF82}"/>
    <dgm:cxn modelId="{8618B9A8-F6B4-4F2A-B5F2-57495B8CF6F7}" type="presOf" srcId="{7761A3AB-D623-4C03-97BA-8C689584EE42}" destId="{68FD7C16-61F6-4652-BADC-DF2C280619C4}" srcOrd="0" destOrd="0" presId="urn:microsoft.com/office/officeart/2005/8/layout/vList5"/>
    <dgm:cxn modelId="{1C544AAB-F538-4F1B-907C-6AE6A01688EA}" type="presOf" srcId="{1FB7C646-2BC3-44F4-82C8-DFD3259FB8FE}" destId="{18668F35-71FC-42DD-BB33-4FB15936D81B}" srcOrd="0" destOrd="1" presId="urn:microsoft.com/office/officeart/2005/8/layout/vList5"/>
    <dgm:cxn modelId="{DCF61AC2-1F14-41DF-908F-889689C0D518}" srcId="{2A1C7FF5-73D2-4F0D-95CD-0A526AFA1700}" destId="{7761A3AB-D623-4C03-97BA-8C689584EE42}" srcOrd="0" destOrd="0" parTransId="{AD511F67-FAE5-4070-B538-00792AD0EC6B}" sibTransId="{15D1B195-AD82-4DCD-A5B6-3C57A1CA81CE}"/>
    <dgm:cxn modelId="{5A7BEFE3-5171-494A-80C6-4969EEF3174F}" type="presOf" srcId="{425649A6-AB34-47F8-900B-A78FF6CE3189}" destId="{18668F35-71FC-42DD-BB33-4FB15936D81B}" srcOrd="0" destOrd="2" presId="urn:microsoft.com/office/officeart/2005/8/layout/vList5"/>
    <dgm:cxn modelId="{41278BE7-37BB-49A9-84AD-FAB051946AC8}" srcId="{7761A3AB-D623-4C03-97BA-8C689584EE42}" destId="{1FB7C646-2BC3-44F4-82C8-DFD3259FB8FE}" srcOrd="1" destOrd="0" parTransId="{A00AB429-74E4-4F36-A017-D42E27C228C3}" sibTransId="{025D06AF-88E8-49B6-92DE-F772AA661A87}"/>
    <dgm:cxn modelId="{FB4EEFE7-2FB1-4B70-AA48-38594C3CB845}" srcId="{7761A3AB-D623-4C03-97BA-8C689584EE42}" destId="{77C67AF0-A2D3-4524-8B49-EF8CC01F890A}" srcOrd="0" destOrd="0" parTransId="{B9E7353F-43EC-4706-BCB6-EA05CA0032A6}" sibTransId="{2F3C878E-EAF8-43C6-BCC0-718225CC356C}"/>
    <dgm:cxn modelId="{C71B3639-5F1E-45B4-864B-EB34AA0097A6}" type="presParOf" srcId="{411206F5-7BCF-417D-9E11-FFCA399B6BCD}" destId="{121C23A1-4240-407C-B600-16B61D8C51CE}" srcOrd="0" destOrd="0" presId="urn:microsoft.com/office/officeart/2005/8/layout/vList5"/>
    <dgm:cxn modelId="{22C453D6-7EC5-4CA1-BE6F-56AFE86A6D1D}" type="presParOf" srcId="{121C23A1-4240-407C-B600-16B61D8C51CE}" destId="{68FD7C16-61F6-4652-BADC-DF2C280619C4}" srcOrd="0" destOrd="0" presId="urn:microsoft.com/office/officeart/2005/8/layout/vList5"/>
    <dgm:cxn modelId="{6B8F1533-48C2-4D55-9F30-2075C94CD0EC}" type="presParOf" srcId="{121C23A1-4240-407C-B600-16B61D8C51CE}" destId="{18668F35-71FC-42DD-BB33-4FB15936D81B}" srcOrd="1" destOrd="0" presId="urn:microsoft.com/office/officeart/2005/8/layout/vList5"/>
    <dgm:cxn modelId="{B9A6DC61-E009-4F1A-BAE4-79A8F30C5366}" type="presParOf" srcId="{411206F5-7BCF-417D-9E11-FFCA399B6BCD}" destId="{7F4B2C7B-E11B-455B-9B72-F37C5ACC7085}" srcOrd="1" destOrd="0" presId="urn:microsoft.com/office/officeart/2005/8/layout/vList5"/>
    <dgm:cxn modelId="{BED0488C-3862-4118-B1C5-8967A44625C3}" type="presParOf" srcId="{411206F5-7BCF-417D-9E11-FFCA399B6BCD}" destId="{86FE83B5-5F85-4FA6-ACC8-55CEAC66B316}" srcOrd="2" destOrd="0" presId="urn:microsoft.com/office/officeart/2005/8/layout/vList5"/>
    <dgm:cxn modelId="{3EFB59AB-F6E9-4205-8646-5706E375655E}" type="presParOf" srcId="{86FE83B5-5F85-4FA6-ACC8-55CEAC66B316}" destId="{A3BA672C-F611-478A-9DF7-B3C166C0B088}" srcOrd="0" destOrd="0" presId="urn:microsoft.com/office/officeart/2005/8/layout/vList5"/>
    <dgm:cxn modelId="{CD8646C6-5C68-4F47-B790-76618D3754F1}" type="presParOf" srcId="{86FE83B5-5F85-4FA6-ACC8-55CEAC66B316}" destId="{22D407BC-094D-4F34-99D4-EF4C820F7B6F}" srcOrd="1" destOrd="0" presId="urn:microsoft.com/office/officeart/2005/8/layout/vList5"/>
    <dgm:cxn modelId="{385F4A05-9209-4747-BCDB-FF07F4C703AB}" type="presParOf" srcId="{411206F5-7BCF-417D-9E11-FFCA399B6BCD}" destId="{B4F949DD-9A47-4CF6-A1C4-3E4C25AF78CB}" srcOrd="3" destOrd="0" presId="urn:microsoft.com/office/officeart/2005/8/layout/vList5"/>
    <dgm:cxn modelId="{814F19FD-36ED-4F32-A718-30CC4A0D75B3}" type="presParOf" srcId="{411206F5-7BCF-417D-9E11-FFCA399B6BCD}" destId="{3D2A21F5-0B99-46C3-B514-4CEA48CC80E6}" srcOrd="4" destOrd="0" presId="urn:microsoft.com/office/officeart/2005/8/layout/vList5"/>
    <dgm:cxn modelId="{F0299A9C-C11E-4FB7-9F59-C4E18B4D8DD1}" type="presParOf" srcId="{3D2A21F5-0B99-46C3-B514-4CEA48CC80E6}" destId="{77BDD3E4-1498-4509-8A9C-E65A3849A288}" srcOrd="0" destOrd="0" presId="urn:microsoft.com/office/officeart/2005/8/layout/vList5"/>
    <dgm:cxn modelId="{016E81DA-616C-4459-8A87-FE07F6DC5322}" type="presParOf" srcId="{3D2A21F5-0B99-46C3-B514-4CEA48CC80E6}" destId="{06BDB94E-5C9A-433B-8430-ADFC7A405A6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D7C16-61F6-4652-BADC-DF2C280619C4}">
      <dsp:nvSpPr>
        <dsp:cNvPr id="0" name=""/>
        <dsp:cNvSpPr/>
      </dsp:nvSpPr>
      <dsp:spPr>
        <a:xfrm>
          <a:off x="1904884" y="824"/>
          <a:ext cx="2142995" cy="54422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SRS (Standard </a:t>
          </a:r>
          <a:r>
            <a:rPr lang="es-ES" sz="1600" kern="1200" dirty="0" err="1"/>
            <a:t>Rotation</a:t>
          </a:r>
          <a:r>
            <a:rPr lang="es-ES" sz="1600" kern="1200" dirty="0"/>
            <a:t> </a:t>
          </a:r>
          <a:r>
            <a:rPr lang="es-ES" sz="1600" kern="1200" dirty="0" err="1"/>
            <a:t>System</a:t>
          </a:r>
          <a:r>
            <a:rPr lang="es-ES" sz="1600" kern="1200" dirty="0"/>
            <a:t>)</a:t>
          </a:r>
          <a:endParaRPr lang="en-US" sz="1600" kern="1200" dirty="0"/>
        </a:p>
      </dsp:txBody>
      <dsp:txXfrm>
        <a:off x="1931451" y="27391"/>
        <a:ext cx="2089861" cy="491094"/>
      </dsp:txXfrm>
    </dsp:sp>
    <dsp:sp modelId="{DA1C0A70-5671-4283-9866-303B06DAA71E}">
      <dsp:nvSpPr>
        <dsp:cNvPr id="0" name=""/>
        <dsp:cNvSpPr/>
      </dsp:nvSpPr>
      <dsp:spPr>
        <a:xfrm>
          <a:off x="1904884" y="572264"/>
          <a:ext cx="2142995" cy="54422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Acceso al puerto de la consola</a:t>
          </a:r>
          <a:endParaRPr lang="en-US" sz="1600" kern="1200" dirty="0"/>
        </a:p>
      </dsp:txBody>
      <dsp:txXfrm>
        <a:off x="1931451" y="598831"/>
        <a:ext cx="2089861" cy="491094"/>
      </dsp:txXfrm>
    </dsp:sp>
    <dsp:sp modelId="{6F911268-980D-4021-9316-DF9ED3975642}">
      <dsp:nvSpPr>
        <dsp:cNvPr id="0" name=""/>
        <dsp:cNvSpPr/>
      </dsp:nvSpPr>
      <dsp:spPr>
        <a:xfrm>
          <a:off x="1904884" y="1143704"/>
          <a:ext cx="2142995" cy="54422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Posible retardo en la intercomunicación</a:t>
          </a:r>
          <a:endParaRPr lang="en-US" sz="1600" kern="1200" dirty="0"/>
        </a:p>
      </dsp:txBody>
      <dsp:txXfrm>
        <a:off x="1931451" y="1170271"/>
        <a:ext cx="2089861" cy="4910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D7C16-61F6-4652-BADC-DF2C280619C4}">
      <dsp:nvSpPr>
        <dsp:cNvPr id="0" name=""/>
        <dsp:cNvSpPr/>
      </dsp:nvSpPr>
      <dsp:spPr>
        <a:xfrm>
          <a:off x="1904884" y="824"/>
          <a:ext cx="2142995" cy="54422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IA perfecta en entorno</a:t>
          </a:r>
          <a:endParaRPr lang="en-US" sz="1600" kern="1200" dirty="0"/>
        </a:p>
      </dsp:txBody>
      <dsp:txXfrm>
        <a:off x="1931451" y="27391"/>
        <a:ext cx="2089861" cy="491094"/>
      </dsp:txXfrm>
    </dsp:sp>
    <dsp:sp modelId="{DA1C0A70-5671-4283-9866-303B06DAA71E}">
      <dsp:nvSpPr>
        <dsp:cNvPr id="0" name=""/>
        <dsp:cNvSpPr/>
      </dsp:nvSpPr>
      <dsp:spPr>
        <a:xfrm>
          <a:off x="1904884" y="572264"/>
          <a:ext cx="2142995" cy="54422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Procesamiento de imágenes satisfactorio</a:t>
          </a:r>
          <a:endParaRPr lang="en-US" sz="1600" kern="1200" dirty="0"/>
        </a:p>
      </dsp:txBody>
      <dsp:txXfrm>
        <a:off x="1931451" y="598831"/>
        <a:ext cx="2089861" cy="491094"/>
      </dsp:txXfrm>
    </dsp:sp>
    <dsp:sp modelId="{6F911268-980D-4021-9316-DF9ED3975642}">
      <dsp:nvSpPr>
        <dsp:cNvPr id="0" name=""/>
        <dsp:cNvSpPr/>
      </dsp:nvSpPr>
      <dsp:spPr>
        <a:xfrm>
          <a:off x="1904884" y="1143704"/>
          <a:ext cx="2142995" cy="54422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Ejecutor de movimientos infalible</a:t>
          </a:r>
          <a:endParaRPr lang="en-US" sz="1600" kern="1200" dirty="0"/>
        </a:p>
      </dsp:txBody>
      <dsp:txXfrm>
        <a:off x="1931451" y="1170271"/>
        <a:ext cx="2089861" cy="4910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68F35-71FC-42DD-BB33-4FB15936D81B}">
      <dsp:nvSpPr>
        <dsp:cNvPr id="0" name=""/>
        <dsp:cNvSpPr/>
      </dsp:nvSpPr>
      <dsp:spPr>
        <a:xfrm rot="5400000">
          <a:off x="2274178" y="-774414"/>
          <a:ext cx="753973" cy="249521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Facilidad</a:t>
          </a:r>
          <a:r>
            <a:rPr lang="en-US" sz="1400" kern="1200" dirty="0"/>
            <a:t> de Código.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Librerías.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Proyectos de referencia.</a:t>
          </a:r>
          <a:endParaRPr lang="en-US" sz="1400" kern="1200" dirty="0"/>
        </a:p>
      </dsp:txBody>
      <dsp:txXfrm rot="-5400000">
        <a:off x="1403558" y="133012"/>
        <a:ext cx="2458408" cy="680361"/>
      </dsp:txXfrm>
    </dsp:sp>
    <dsp:sp modelId="{68FD7C16-61F6-4652-BADC-DF2C280619C4}">
      <dsp:nvSpPr>
        <dsp:cNvPr id="0" name=""/>
        <dsp:cNvSpPr/>
      </dsp:nvSpPr>
      <dsp:spPr>
        <a:xfrm>
          <a:off x="0" y="1959"/>
          <a:ext cx="1403558" cy="94246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Python</a:t>
          </a:r>
          <a:endParaRPr lang="en-US" sz="1300" kern="1200" dirty="0"/>
        </a:p>
      </dsp:txBody>
      <dsp:txXfrm>
        <a:off x="46007" y="47966"/>
        <a:ext cx="1311544" cy="850452"/>
      </dsp:txXfrm>
    </dsp:sp>
    <dsp:sp modelId="{22D407BC-094D-4F34-99D4-EF4C820F7B6F}">
      <dsp:nvSpPr>
        <dsp:cNvPr id="0" name=""/>
        <dsp:cNvSpPr/>
      </dsp:nvSpPr>
      <dsp:spPr>
        <a:xfrm rot="5400000">
          <a:off x="2274178" y="215175"/>
          <a:ext cx="753973" cy="249521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Captura de video en tiempo real.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Detección de teclas.</a:t>
          </a:r>
          <a:endParaRPr lang="en-US" sz="1400" kern="1200" dirty="0"/>
        </a:p>
      </dsp:txBody>
      <dsp:txXfrm rot="-5400000">
        <a:off x="1403558" y="1122601"/>
        <a:ext cx="2458408" cy="680361"/>
      </dsp:txXfrm>
    </dsp:sp>
    <dsp:sp modelId="{A3BA672C-F611-478A-9DF7-B3C166C0B088}">
      <dsp:nvSpPr>
        <dsp:cNvPr id="0" name=""/>
        <dsp:cNvSpPr/>
      </dsp:nvSpPr>
      <dsp:spPr>
        <a:xfrm>
          <a:off x="0" y="991549"/>
          <a:ext cx="1403558" cy="94246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Opencv</a:t>
          </a:r>
          <a:endParaRPr lang="en-US" sz="1300" kern="1200" dirty="0"/>
        </a:p>
      </dsp:txBody>
      <dsp:txXfrm>
        <a:off x="46007" y="1037556"/>
        <a:ext cx="1311544" cy="850452"/>
      </dsp:txXfrm>
    </dsp:sp>
    <dsp:sp modelId="{06BDB94E-5C9A-433B-8430-ADFC7A405A69}">
      <dsp:nvSpPr>
        <dsp:cNvPr id="0" name=""/>
        <dsp:cNvSpPr/>
      </dsp:nvSpPr>
      <dsp:spPr>
        <a:xfrm rot="5400000">
          <a:off x="2274178" y="1200437"/>
          <a:ext cx="753973" cy="249521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Sencillo.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Proyectos de referencia.</a:t>
          </a:r>
          <a:endParaRPr lang="en-US" sz="1400" kern="1200" dirty="0"/>
        </a:p>
      </dsp:txBody>
      <dsp:txXfrm rot="-5400000">
        <a:off x="1403558" y="2107863"/>
        <a:ext cx="2458408" cy="680361"/>
      </dsp:txXfrm>
    </dsp:sp>
    <dsp:sp modelId="{77BDD3E4-1498-4509-8A9C-E65A3849A288}">
      <dsp:nvSpPr>
        <dsp:cNvPr id="0" name=""/>
        <dsp:cNvSpPr/>
      </dsp:nvSpPr>
      <dsp:spPr>
        <a:xfrm>
          <a:off x="0" y="1981139"/>
          <a:ext cx="1403558" cy="94246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 err="1"/>
            <a:t>Pygame</a:t>
          </a:r>
          <a:endParaRPr lang="en-US" sz="1300" kern="1200" dirty="0"/>
        </a:p>
      </dsp:txBody>
      <dsp:txXfrm>
        <a:off x="46007" y="2027146"/>
        <a:ext cx="1311544" cy="850452"/>
      </dsp:txXfrm>
    </dsp:sp>
    <dsp:sp modelId="{187F5669-6AD8-4DE9-A621-A89B96F1D198}">
      <dsp:nvSpPr>
        <dsp:cNvPr id="0" name=""/>
        <dsp:cNvSpPr/>
      </dsp:nvSpPr>
      <dsp:spPr>
        <a:xfrm rot="5400000">
          <a:off x="2274178" y="2194355"/>
          <a:ext cx="753973" cy="249521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Proyectos de referencia.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Capas a alto nivel (</a:t>
          </a:r>
          <a:r>
            <a:rPr lang="es-ES" sz="1400" kern="1200" dirty="0" err="1"/>
            <a:t>Keras</a:t>
          </a:r>
          <a:r>
            <a:rPr lang="es-ES" sz="1400" kern="1200" dirty="0"/>
            <a:t>).</a:t>
          </a:r>
          <a:endParaRPr lang="en-US" sz="1400" kern="1200" dirty="0"/>
        </a:p>
      </dsp:txBody>
      <dsp:txXfrm rot="-5400000">
        <a:off x="1403558" y="3101781"/>
        <a:ext cx="2458408" cy="680361"/>
      </dsp:txXfrm>
    </dsp:sp>
    <dsp:sp modelId="{2BE5D271-40B2-491A-A4C3-271385ED38EA}">
      <dsp:nvSpPr>
        <dsp:cNvPr id="0" name=""/>
        <dsp:cNvSpPr/>
      </dsp:nvSpPr>
      <dsp:spPr>
        <a:xfrm>
          <a:off x="0" y="2970729"/>
          <a:ext cx="1403558" cy="94246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 err="1"/>
            <a:t>Tensorflow</a:t>
          </a:r>
          <a:r>
            <a:rPr lang="es-ES" sz="1300" kern="1200" dirty="0"/>
            <a:t>/</a:t>
          </a:r>
          <a:r>
            <a:rPr lang="es-ES" sz="1300" kern="1200" dirty="0" err="1"/>
            <a:t>Keras</a:t>
          </a:r>
          <a:endParaRPr lang="en-US" sz="1300" kern="1200" dirty="0"/>
        </a:p>
      </dsp:txBody>
      <dsp:txXfrm>
        <a:off x="46007" y="3016736"/>
        <a:ext cx="1311544" cy="8504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D7C16-61F6-4652-BADC-DF2C280619C4}">
      <dsp:nvSpPr>
        <dsp:cNvPr id="0" name=""/>
        <dsp:cNvSpPr/>
      </dsp:nvSpPr>
      <dsp:spPr>
        <a:xfrm>
          <a:off x="1881740" y="809"/>
          <a:ext cx="2116958" cy="3893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Tablero</a:t>
          </a:r>
          <a:endParaRPr lang="en-US" sz="2000" kern="1200" dirty="0"/>
        </a:p>
      </dsp:txBody>
      <dsp:txXfrm>
        <a:off x="1900746" y="19815"/>
        <a:ext cx="2078946" cy="351323"/>
      </dsp:txXfrm>
    </dsp:sp>
    <dsp:sp modelId="{DA1C0A70-5671-4283-9866-303B06DAA71E}">
      <dsp:nvSpPr>
        <dsp:cNvPr id="0" name=""/>
        <dsp:cNvSpPr/>
      </dsp:nvSpPr>
      <dsp:spPr>
        <a:xfrm>
          <a:off x="1881740" y="409611"/>
          <a:ext cx="2116958" cy="3893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Fuera del tablero</a:t>
          </a:r>
          <a:endParaRPr lang="en-US" sz="2000" kern="1200" dirty="0"/>
        </a:p>
      </dsp:txBody>
      <dsp:txXfrm>
        <a:off x="1900746" y="428617"/>
        <a:ext cx="2078946" cy="351323"/>
      </dsp:txXfrm>
    </dsp:sp>
    <dsp:sp modelId="{6F911268-980D-4021-9316-DF9ED3975642}">
      <dsp:nvSpPr>
        <dsp:cNvPr id="0" name=""/>
        <dsp:cNvSpPr/>
      </dsp:nvSpPr>
      <dsp:spPr>
        <a:xfrm>
          <a:off x="1881740" y="818413"/>
          <a:ext cx="2116958" cy="3893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/>
            <a:t>Hold</a:t>
          </a:r>
          <a:endParaRPr lang="en-US" sz="2000" kern="1200" dirty="0"/>
        </a:p>
      </dsp:txBody>
      <dsp:txXfrm>
        <a:off x="1900746" y="837419"/>
        <a:ext cx="2078946" cy="351323"/>
      </dsp:txXfrm>
    </dsp:sp>
    <dsp:sp modelId="{18330131-4EC3-4E2F-82DE-A9F004D3E894}">
      <dsp:nvSpPr>
        <dsp:cNvPr id="0" name=""/>
        <dsp:cNvSpPr/>
      </dsp:nvSpPr>
      <dsp:spPr>
        <a:xfrm>
          <a:off x="1881740" y="1227215"/>
          <a:ext cx="2116958" cy="3893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Next</a:t>
          </a:r>
          <a:endParaRPr lang="en-US" sz="2000" kern="1200" dirty="0"/>
        </a:p>
      </dsp:txBody>
      <dsp:txXfrm>
        <a:off x="1900746" y="1246221"/>
        <a:ext cx="2078946" cy="3513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83D1D2-4AB8-4426-B375-D4A530B8A9C2}">
      <dsp:nvSpPr>
        <dsp:cNvPr id="0" name=""/>
        <dsp:cNvSpPr/>
      </dsp:nvSpPr>
      <dsp:spPr>
        <a:xfrm>
          <a:off x="379012" y="354841"/>
          <a:ext cx="3037887" cy="3037887"/>
        </a:xfrm>
        <a:prstGeom prst="circularArrow">
          <a:avLst>
            <a:gd name="adj1" fmla="val 5544"/>
            <a:gd name="adj2" fmla="val 330680"/>
            <a:gd name="adj3" fmla="val 13923795"/>
            <a:gd name="adj4" fmla="val 17296613"/>
            <a:gd name="adj5" fmla="val 575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6345F09-2EF0-4E10-89AA-7489686B5949}">
      <dsp:nvSpPr>
        <dsp:cNvPr id="0" name=""/>
        <dsp:cNvSpPr/>
      </dsp:nvSpPr>
      <dsp:spPr>
        <a:xfrm>
          <a:off x="1232559" y="369572"/>
          <a:ext cx="1330793" cy="66539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Comparar estado antiguo y nuevo</a:t>
          </a:r>
          <a:endParaRPr lang="en-US" sz="1200" kern="1200" dirty="0"/>
        </a:p>
      </dsp:txBody>
      <dsp:txXfrm>
        <a:off x="1265041" y="402054"/>
        <a:ext cx="1265829" cy="600432"/>
      </dsp:txXfrm>
    </dsp:sp>
    <dsp:sp modelId="{00F6E733-D450-4841-9E29-933EB4F4FF0F}">
      <dsp:nvSpPr>
        <dsp:cNvPr id="0" name=""/>
        <dsp:cNvSpPr/>
      </dsp:nvSpPr>
      <dsp:spPr>
        <a:xfrm>
          <a:off x="2464629" y="1264723"/>
          <a:ext cx="1330793" cy="665396"/>
        </a:xfrm>
        <a:prstGeom prst="roundRect">
          <a:avLst/>
        </a:prstGeom>
        <a:gradFill rotWithShape="0">
          <a:gsLst>
            <a:gs pos="0">
              <a:schemeClr val="accent3">
                <a:hueOff val="777139"/>
                <a:satOff val="-11497"/>
                <a:lumOff val="2157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3">
                <a:hueOff val="777139"/>
                <a:satOff val="-11497"/>
                <a:lumOff val="2157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Nuevo estado de juego</a:t>
          </a:r>
          <a:endParaRPr lang="en-US" sz="1200" kern="1200" dirty="0"/>
        </a:p>
      </dsp:txBody>
      <dsp:txXfrm>
        <a:off x="2497111" y="1297205"/>
        <a:ext cx="1265829" cy="600432"/>
      </dsp:txXfrm>
    </dsp:sp>
    <dsp:sp modelId="{C088EC4D-7DEA-4F3A-9D1C-679970D8F56B}">
      <dsp:nvSpPr>
        <dsp:cNvPr id="0" name=""/>
        <dsp:cNvSpPr/>
      </dsp:nvSpPr>
      <dsp:spPr>
        <a:xfrm>
          <a:off x="1994020" y="2713107"/>
          <a:ext cx="1330793" cy="665396"/>
        </a:xfrm>
        <a:prstGeom prst="roundRect">
          <a:avLst/>
        </a:prstGeom>
        <a:gradFill rotWithShape="0">
          <a:gsLst>
            <a:gs pos="0">
              <a:schemeClr val="accent3">
                <a:hueOff val="1554279"/>
                <a:satOff val="-22994"/>
                <a:lumOff val="4314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3">
                <a:hueOff val="1554279"/>
                <a:satOff val="-22994"/>
                <a:lumOff val="4314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Pedir output a la red neuronal</a:t>
          </a:r>
          <a:endParaRPr lang="en-US" sz="1200" kern="1200" dirty="0"/>
        </a:p>
      </dsp:txBody>
      <dsp:txXfrm>
        <a:off x="2026502" y="2745589"/>
        <a:ext cx="1265829" cy="600432"/>
      </dsp:txXfrm>
    </dsp:sp>
    <dsp:sp modelId="{B40BBEF0-05E0-4214-864F-AFC56B8118DB}">
      <dsp:nvSpPr>
        <dsp:cNvPr id="0" name=""/>
        <dsp:cNvSpPr/>
      </dsp:nvSpPr>
      <dsp:spPr>
        <a:xfrm>
          <a:off x="471098" y="2713107"/>
          <a:ext cx="1330793" cy="665396"/>
        </a:xfrm>
        <a:prstGeom prst="roundRect">
          <a:avLst/>
        </a:prstGeom>
        <a:gradFill rotWithShape="0">
          <a:gsLst>
            <a:gs pos="0">
              <a:schemeClr val="accent3">
                <a:hueOff val="2331418"/>
                <a:satOff val="-34491"/>
                <a:lumOff val="6471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3">
                <a:hueOff val="2331418"/>
                <a:satOff val="-34491"/>
                <a:lumOff val="6471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Encolar output</a:t>
          </a:r>
          <a:endParaRPr lang="en-US" sz="1200" kern="1200" dirty="0"/>
        </a:p>
      </dsp:txBody>
      <dsp:txXfrm>
        <a:off x="503580" y="2745589"/>
        <a:ext cx="1265829" cy="600432"/>
      </dsp:txXfrm>
    </dsp:sp>
    <dsp:sp modelId="{4D48943A-CC0E-4D51-80E0-13C2DBC280A5}">
      <dsp:nvSpPr>
        <dsp:cNvPr id="0" name=""/>
        <dsp:cNvSpPr/>
      </dsp:nvSpPr>
      <dsp:spPr>
        <a:xfrm>
          <a:off x="490" y="1264723"/>
          <a:ext cx="1330793" cy="665396"/>
        </a:xfrm>
        <a:prstGeom prst="roundRect">
          <a:avLst/>
        </a:prstGeom>
        <a:gradFill rotWithShape="0">
          <a:gsLst>
            <a:gs pos="0">
              <a:schemeClr val="accent3">
                <a:hueOff val="3108557"/>
                <a:satOff val="-45988"/>
                <a:lumOff val="8628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3">
                <a:hueOff val="3108557"/>
                <a:satOff val="-45988"/>
                <a:lumOff val="8628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Ejecución de movimientos</a:t>
          </a:r>
          <a:endParaRPr lang="en-US" sz="1200" kern="1200" dirty="0"/>
        </a:p>
      </dsp:txBody>
      <dsp:txXfrm>
        <a:off x="32972" y="1297205"/>
        <a:ext cx="1265829" cy="6004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5D192-C1FF-409F-836A-298B0757ADD1}">
      <dsp:nvSpPr>
        <dsp:cNvPr id="0" name=""/>
        <dsp:cNvSpPr/>
      </dsp:nvSpPr>
      <dsp:spPr>
        <a:xfrm rot="5400000">
          <a:off x="356747" y="984290"/>
          <a:ext cx="617553" cy="70306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18625-8777-4E9C-8D0E-FFACFC84C8A6}">
      <dsp:nvSpPr>
        <dsp:cNvPr id="0" name=""/>
        <dsp:cNvSpPr/>
      </dsp:nvSpPr>
      <dsp:spPr>
        <a:xfrm>
          <a:off x="2076" y="299719"/>
          <a:ext cx="1421711" cy="727684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Rotación + Espera (0.027s)</a:t>
          </a:r>
          <a:endParaRPr lang="en-US" sz="1400" kern="1200" dirty="0"/>
        </a:p>
      </dsp:txBody>
      <dsp:txXfrm>
        <a:off x="37605" y="335248"/>
        <a:ext cx="1350653" cy="656626"/>
      </dsp:txXfrm>
    </dsp:sp>
    <dsp:sp modelId="{631403DB-8B16-487D-8EA2-440C2C5B3DFC}">
      <dsp:nvSpPr>
        <dsp:cNvPr id="0" name=""/>
        <dsp:cNvSpPr/>
      </dsp:nvSpPr>
      <dsp:spPr>
        <a:xfrm>
          <a:off x="1232730" y="369120"/>
          <a:ext cx="756104" cy="588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B3BEEE-1197-4229-95CE-CC29EA2140FC}">
      <dsp:nvSpPr>
        <dsp:cNvPr id="0" name=""/>
        <dsp:cNvSpPr/>
      </dsp:nvSpPr>
      <dsp:spPr>
        <a:xfrm rot="5400000">
          <a:off x="1119334" y="1801720"/>
          <a:ext cx="617553" cy="70306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-743294"/>
            <a:satOff val="-931"/>
            <a:lumOff val="32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57DE78-015B-4CDC-8894-4D5E64969674}">
      <dsp:nvSpPr>
        <dsp:cNvPr id="0" name=""/>
        <dsp:cNvSpPr/>
      </dsp:nvSpPr>
      <dsp:spPr>
        <a:xfrm>
          <a:off x="955720" y="1117149"/>
          <a:ext cx="1039597" cy="727684"/>
        </a:xfrm>
        <a:prstGeom prst="roundRect">
          <a:avLst>
            <a:gd name="adj" fmla="val 16670"/>
          </a:avLst>
        </a:prstGeom>
        <a:solidFill>
          <a:schemeClr val="accent4">
            <a:hueOff val="-496882"/>
            <a:satOff val="902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…</a:t>
          </a:r>
          <a:endParaRPr lang="en-US" sz="1400" kern="1200" dirty="0"/>
        </a:p>
      </dsp:txBody>
      <dsp:txXfrm>
        <a:off x="991249" y="1152678"/>
        <a:ext cx="968539" cy="656626"/>
      </dsp:txXfrm>
    </dsp:sp>
    <dsp:sp modelId="{D47DEB4A-FEF4-44A5-9433-CB937EEAF0AC}">
      <dsp:nvSpPr>
        <dsp:cNvPr id="0" name=""/>
        <dsp:cNvSpPr/>
      </dsp:nvSpPr>
      <dsp:spPr>
        <a:xfrm>
          <a:off x="1995317" y="1186550"/>
          <a:ext cx="756104" cy="588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AB730-DBD2-4525-B696-8446574FB177}">
      <dsp:nvSpPr>
        <dsp:cNvPr id="0" name=""/>
        <dsp:cNvSpPr/>
      </dsp:nvSpPr>
      <dsp:spPr>
        <a:xfrm rot="5400000">
          <a:off x="2231023" y="2657393"/>
          <a:ext cx="617553" cy="70306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-1486588"/>
            <a:satOff val="-1862"/>
            <a:lumOff val="65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45F0A3-59EE-417A-8CE5-DC8445A3B653}">
      <dsp:nvSpPr>
        <dsp:cNvPr id="0" name=""/>
        <dsp:cNvSpPr/>
      </dsp:nvSpPr>
      <dsp:spPr>
        <a:xfrm>
          <a:off x="1909364" y="1934579"/>
          <a:ext cx="1355686" cy="804171"/>
        </a:xfrm>
        <a:prstGeom prst="roundRect">
          <a:avLst>
            <a:gd name="adj" fmla="val 16670"/>
          </a:avLst>
        </a:prstGeom>
        <a:solidFill>
          <a:schemeClr val="accent4">
            <a:hueOff val="-993763"/>
            <a:satOff val="1804"/>
            <a:lumOff val="-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Desplazamiento + Espera (0.027s)</a:t>
          </a:r>
          <a:endParaRPr lang="en-US" sz="1400" kern="1200" dirty="0"/>
        </a:p>
      </dsp:txBody>
      <dsp:txXfrm>
        <a:off x="1948627" y="1973842"/>
        <a:ext cx="1277160" cy="725645"/>
      </dsp:txXfrm>
    </dsp:sp>
    <dsp:sp modelId="{C249A73D-FDD9-441A-9934-5938A26826DB}">
      <dsp:nvSpPr>
        <dsp:cNvPr id="0" name=""/>
        <dsp:cNvSpPr/>
      </dsp:nvSpPr>
      <dsp:spPr>
        <a:xfrm>
          <a:off x="3107006" y="2042223"/>
          <a:ext cx="756104" cy="588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545B99-2A61-4C7A-BD0E-98972383ECD1}">
      <dsp:nvSpPr>
        <dsp:cNvPr id="0" name=""/>
        <dsp:cNvSpPr/>
      </dsp:nvSpPr>
      <dsp:spPr>
        <a:xfrm rot="5400000">
          <a:off x="3026622" y="3474823"/>
          <a:ext cx="617553" cy="70306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-2229882"/>
            <a:satOff val="-2793"/>
            <a:lumOff val="98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414E58-FDB2-4B0A-8C13-028DB8E727DB}">
      <dsp:nvSpPr>
        <dsp:cNvPr id="0" name=""/>
        <dsp:cNvSpPr/>
      </dsp:nvSpPr>
      <dsp:spPr>
        <a:xfrm>
          <a:off x="2863008" y="2790252"/>
          <a:ext cx="1039597" cy="727684"/>
        </a:xfrm>
        <a:prstGeom prst="roundRect">
          <a:avLst>
            <a:gd name="adj" fmla="val 16670"/>
          </a:avLst>
        </a:prstGeom>
        <a:solidFill>
          <a:schemeClr val="accent4">
            <a:hueOff val="-1490645"/>
            <a:satOff val="2705"/>
            <a:lumOff val="-9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…</a:t>
          </a:r>
          <a:endParaRPr lang="en-US" sz="1400" kern="1200" dirty="0"/>
        </a:p>
      </dsp:txBody>
      <dsp:txXfrm>
        <a:off x="2898537" y="2825781"/>
        <a:ext cx="968539" cy="656626"/>
      </dsp:txXfrm>
    </dsp:sp>
    <dsp:sp modelId="{290DB0D7-EC1F-45DC-B0F0-DA69AFE3B13B}">
      <dsp:nvSpPr>
        <dsp:cNvPr id="0" name=""/>
        <dsp:cNvSpPr/>
      </dsp:nvSpPr>
      <dsp:spPr>
        <a:xfrm>
          <a:off x="3902605" y="2859653"/>
          <a:ext cx="756104" cy="588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CC7F55-9AF9-47DC-B2D9-C1E4F61E0E0E}">
      <dsp:nvSpPr>
        <dsp:cNvPr id="0" name=""/>
        <dsp:cNvSpPr/>
      </dsp:nvSpPr>
      <dsp:spPr>
        <a:xfrm>
          <a:off x="3816652" y="3607681"/>
          <a:ext cx="1039597" cy="727684"/>
        </a:xfrm>
        <a:prstGeom prst="roundRect">
          <a:avLst>
            <a:gd name="adj" fmla="val 16670"/>
          </a:avLst>
        </a:prstGeom>
        <a:solidFill>
          <a:schemeClr val="accent4">
            <a:hueOff val="-1987526"/>
            <a:satOff val="3607"/>
            <a:lumOff val="-1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/>
            <a:t>Hard</a:t>
          </a:r>
          <a:r>
            <a:rPr lang="es-ES" sz="1400" kern="1200" dirty="0"/>
            <a:t> </a:t>
          </a:r>
          <a:r>
            <a:rPr lang="es-ES" sz="1400" kern="1200" dirty="0" err="1"/>
            <a:t>drop</a:t>
          </a:r>
          <a:endParaRPr lang="en-US" sz="1400" kern="1200" dirty="0"/>
        </a:p>
      </dsp:txBody>
      <dsp:txXfrm>
        <a:off x="3852181" y="3643210"/>
        <a:ext cx="968539" cy="6566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68F35-71FC-42DD-BB33-4FB15936D81B}">
      <dsp:nvSpPr>
        <dsp:cNvPr id="0" name=""/>
        <dsp:cNvSpPr/>
      </dsp:nvSpPr>
      <dsp:spPr>
        <a:xfrm rot="5400000">
          <a:off x="3467137" y="-1249071"/>
          <a:ext cx="1009376" cy="373818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Complementar visión y movimientos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Mejorar sistema </a:t>
          </a:r>
          <a:r>
            <a:rPr lang="es-ES" sz="1400" kern="1200" dirty="0" err="1"/>
            <a:t>arduino</a:t>
          </a:r>
          <a:r>
            <a:rPr lang="es-ES" sz="1400" kern="1200" dirty="0"/>
            <a:t> para recibir secuencias.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Usar robot (en pruebas).</a:t>
          </a:r>
          <a:endParaRPr lang="en-US" sz="1400" kern="1200" dirty="0"/>
        </a:p>
      </dsp:txBody>
      <dsp:txXfrm rot="-5400000">
        <a:off x="2102731" y="164609"/>
        <a:ext cx="3688914" cy="910828"/>
      </dsp:txXfrm>
    </dsp:sp>
    <dsp:sp modelId="{68FD7C16-61F6-4652-BADC-DF2C280619C4}">
      <dsp:nvSpPr>
        <dsp:cNvPr id="0" name=""/>
        <dsp:cNvSpPr/>
      </dsp:nvSpPr>
      <dsp:spPr>
        <a:xfrm>
          <a:off x="0" y="1911"/>
          <a:ext cx="2102731" cy="1261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Mejorar sistema de movimientos</a:t>
          </a:r>
          <a:endParaRPr lang="en-US" sz="2200" kern="1200" dirty="0"/>
        </a:p>
      </dsp:txBody>
      <dsp:txXfrm>
        <a:off x="61592" y="63503"/>
        <a:ext cx="1979547" cy="1138536"/>
      </dsp:txXfrm>
    </dsp:sp>
    <dsp:sp modelId="{22D407BC-094D-4F34-99D4-EF4C820F7B6F}">
      <dsp:nvSpPr>
        <dsp:cNvPr id="0" name=""/>
        <dsp:cNvSpPr/>
      </dsp:nvSpPr>
      <dsp:spPr>
        <a:xfrm rot="5400000">
          <a:off x="3467137" y="88483"/>
          <a:ext cx="1009376" cy="373818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Actualizar solo cuando toda la información está disponible (hecho).</a:t>
          </a:r>
          <a:endParaRPr lang="en-US" sz="1400" kern="1200" dirty="0"/>
        </a:p>
      </dsp:txBody>
      <dsp:txXfrm rot="-5400000">
        <a:off x="2102731" y="1502163"/>
        <a:ext cx="3688914" cy="910828"/>
      </dsp:txXfrm>
    </dsp:sp>
    <dsp:sp modelId="{A3BA672C-F611-478A-9DF7-B3C166C0B088}">
      <dsp:nvSpPr>
        <dsp:cNvPr id="0" name=""/>
        <dsp:cNvSpPr/>
      </dsp:nvSpPr>
      <dsp:spPr>
        <a:xfrm>
          <a:off x="0" y="1326717"/>
          <a:ext cx="2102731" cy="1261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Reducir</a:t>
          </a:r>
          <a:r>
            <a:rPr lang="en-US" sz="2200" kern="1200" dirty="0"/>
            <a:t> </a:t>
          </a:r>
          <a:r>
            <a:rPr lang="en-US" sz="2200" kern="1200" dirty="0" err="1"/>
            <a:t>efectos</a:t>
          </a:r>
          <a:r>
            <a:rPr lang="en-US" sz="2200" kern="1200" dirty="0"/>
            <a:t> de </a:t>
          </a:r>
          <a:r>
            <a:rPr lang="en-US" sz="2200" kern="1200" dirty="0" err="1"/>
            <a:t>ruído</a:t>
          </a:r>
          <a:r>
            <a:rPr lang="en-US" sz="2200" kern="1200" dirty="0"/>
            <a:t> </a:t>
          </a:r>
          <a:r>
            <a:rPr lang="en-US" sz="2200" kern="1200"/>
            <a:t>en </a:t>
          </a:r>
          <a:r>
            <a:rPr lang="en-US" sz="2200" kern="1200" dirty="0" err="1"/>
            <a:t>imagenes</a:t>
          </a:r>
          <a:endParaRPr lang="en-US" sz="2200" kern="1200" dirty="0"/>
        </a:p>
      </dsp:txBody>
      <dsp:txXfrm>
        <a:off x="61592" y="1388309"/>
        <a:ext cx="1979547" cy="1138536"/>
      </dsp:txXfrm>
    </dsp:sp>
    <dsp:sp modelId="{06BDB94E-5C9A-433B-8430-ADFC7A405A69}">
      <dsp:nvSpPr>
        <dsp:cNvPr id="0" name=""/>
        <dsp:cNvSpPr/>
      </dsp:nvSpPr>
      <dsp:spPr>
        <a:xfrm rot="5400000">
          <a:off x="3467137" y="1407495"/>
          <a:ext cx="1009376" cy="373818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Añadir combos y t-spin (dependiente de sistema de movimientos).</a:t>
          </a:r>
          <a:endParaRPr lang="en-US" sz="1400" kern="1200" dirty="0"/>
        </a:p>
      </dsp:txBody>
      <dsp:txXfrm rot="-5400000">
        <a:off x="2102731" y="2821175"/>
        <a:ext cx="3688914" cy="910828"/>
      </dsp:txXfrm>
    </dsp:sp>
    <dsp:sp modelId="{77BDD3E4-1498-4509-8A9C-E65A3849A288}">
      <dsp:nvSpPr>
        <dsp:cNvPr id="0" name=""/>
        <dsp:cNvSpPr/>
      </dsp:nvSpPr>
      <dsp:spPr>
        <a:xfrm>
          <a:off x="0" y="2651524"/>
          <a:ext cx="2102731" cy="1261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Mejorar agente</a:t>
          </a:r>
          <a:endParaRPr lang="en-US" sz="2200" kern="1200" dirty="0"/>
        </a:p>
      </dsp:txBody>
      <dsp:txXfrm>
        <a:off x="61592" y="2713116"/>
        <a:ext cx="1979547" cy="1138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5.sv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6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3A45-7079-4E7F-B349-E9580CC1A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199" y="859536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Tetris AI playing in the Nintendo switch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B7E196-CEEF-40CE-A977-61CA64AC140A}"/>
              </a:ext>
            </a:extLst>
          </p:cNvPr>
          <p:cNvSpPr txBox="1"/>
          <p:nvPr/>
        </p:nvSpPr>
        <p:spPr>
          <a:xfrm>
            <a:off x="2695193" y="3476245"/>
            <a:ext cx="6801612" cy="460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US" sz="2000" dirty="0">
                <a:solidFill>
                  <a:srgbClr val="FFFFFF"/>
                </a:solidFill>
              </a:rPr>
              <a:t>Autor:  Joan Dot Sastre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E5074-DAE0-43A0-A827-86938A1D693D}"/>
              </a:ext>
            </a:extLst>
          </p:cNvPr>
          <p:cNvSpPr txBox="1"/>
          <p:nvPr/>
        </p:nvSpPr>
        <p:spPr>
          <a:xfrm>
            <a:off x="1150689" y="4531473"/>
            <a:ext cx="989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dirty="0"/>
              <a:t>Grado en Ingeniería Informática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C075C1-C6BF-46D1-AF9F-12D66BE61057}"/>
              </a:ext>
            </a:extLst>
          </p:cNvPr>
          <p:cNvSpPr txBox="1"/>
          <p:nvPr/>
        </p:nvSpPr>
        <p:spPr>
          <a:xfrm>
            <a:off x="1150689" y="5742898"/>
            <a:ext cx="989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 err="1"/>
              <a:t>Tutores</a:t>
            </a:r>
            <a:r>
              <a:rPr lang="en-US" dirty="0"/>
              <a:t>:  José María </a:t>
            </a:r>
            <a:r>
              <a:rPr lang="en-US" dirty="0" err="1"/>
              <a:t>Buades</a:t>
            </a:r>
            <a:r>
              <a:rPr lang="en-US" dirty="0"/>
              <a:t> Rubio y Gabriel </a:t>
            </a:r>
            <a:r>
              <a:rPr lang="en-US" dirty="0" err="1"/>
              <a:t>Moyá</a:t>
            </a:r>
            <a:r>
              <a:rPr lang="en-US" dirty="0"/>
              <a:t> </a:t>
            </a:r>
            <a:r>
              <a:rPr lang="en-US" dirty="0" err="1"/>
              <a:t>Alcover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D85578-1E4B-4014-9D52-E7689475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550B3F-9390-4CA1-B3C8-91529289D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28D7A3E-7610-41FB-BF3D-327CF46D8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05555"/>
              </p:ext>
            </p:extLst>
          </p:nvPr>
        </p:nvGraphicFramePr>
        <p:xfrm>
          <a:off x="6411138" y="614410"/>
          <a:ext cx="2931231" cy="126355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131580">
                  <a:extLst>
                    <a:ext uri="{9D8B030D-6E8A-4147-A177-3AD203B41FA5}">
                      <a16:colId xmlns:a16="http://schemas.microsoft.com/office/drawing/2014/main" val="758885852"/>
                    </a:ext>
                  </a:extLst>
                </a:gridCol>
                <a:gridCol w="799651">
                  <a:extLst>
                    <a:ext uri="{9D8B030D-6E8A-4147-A177-3AD203B41FA5}">
                      <a16:colId xmlns:a16="http://schemas.microsoft.com/office/drawing/2014/main" val="4080760985"/>
                    </a:ext>
                  </a:extLst>
                </a:gridCol>
              </a:tblGrid>
              <a:tr h="315888">
                <a:tc>
                  <a:txBody>
                    <a:bodyPr/>
                    <a:lstStyle/>
                    <a:p>
                      <a:r>
                        <a:rPr lang="en-US" sz="1400" b="0" dirty="0"/>
                        <a:t>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dirty="0"/>
                        <a:t>0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224807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sz="1400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621173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sz="1400" dirty="0"/>
                        <a:t>Triple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610009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sz="1400" dirty="0"/>
                        <a:t>Tetris (Quadruple)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42024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F0A5C735-EF3F-4544-9432-42AE6D313DEA}"/>
              </a:ext>
            </a:extLst>
          </p:cNvPr>
          <p:cNvSpPr txBox="1">
            <a:spLocks/>
          </p:cNvSpPr>
          <p:nvPr/>
        </p:nvSpPr>
        <p:spPr bwMode="blackWhite">
          <a:xfrm>
            <a:off x="1438656" y="1059838"/>
            <a:ext cx="4653776" cy="4738324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500" dirty="0">
                <a:solidFill>
                  <a:schemeClr val="bg1"/>
                </a:solidFill>
              </a:rPr>
              <a:t>COMO ganar (Modo tetris 99)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AA749-3585-4949-A047-46C9A0D16C4E}"/>
              </a:ext>
            </a:extLst>
          </p:cNvPr>
          <p:cNvSpPr txBox="1"/>
          <p:nvPr/>
        </p:nvSpPr>
        <p:spPr>
          <a:xfrm>
            <a:off x="8216600" y="117851"/>
            <a:ext cx="212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Mandar líneas basura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EE85C-650F-4C4D-B1D0-EA083E349EFA}"/>
              </a:ext>
            </a:extLst>
          </p:cNvPr>
          <p:cNvSpPr txBox="1"/>
          <p:nvPr/>
        </p:nvSpPr>
        <p:spPr>
          <a:xfrm>
            <a:off x="9592949" y="3572205"/>
            <a:ext cx="355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x</a:t>
            </a:r>
            <a:endParaRPr lang="en-US" sz="24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87A3821-30C1-42AE-B554-2BEFE5564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756769"/>
              </p:ext>
            </p:extLst>
          </p:nvPr>
        </p:nvGraphicFramePr>
        <p:xfrm>
          <a:off x="10216836" y="3071517"/>
          <a:ext cx="1843088" cy="14630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95202959"/>
                    </a:ext>
                  </a:extLst>
                </a:gridCol>
                <a:gridCol w="806451">
                  <a:extLst>
                    <a:ext uri="{9D8B030D-6E8A-4147-A177-3AD203B41FA5}">
                      <a16:colId xmlns:a16="http://schemas.microsoft.com/office/drawing/2014/main" val="803759786"/>
                    </a:ext>
                  </a:extLst>
                </a:gridCol>
              </a:tblGrid>
              <a:tr h="315888">
                <a:tc>
                  <a:txBody>
                    <a:bodyPr/>
                    <a:lstStyle/>
                    <a:p>
                      <a:r>
                        <a:rPr lang="en-US" b="0" dirty="0"/>
                        <a:t>1 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1.25 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685923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dirty="0"/>
                        <a:t>6 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53283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dirty="0"/>
                        <a:t>14 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1.75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820340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dirty="0"/>
                        <a:t>30 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711218"/>
                  </a:ext>
                </a:extLst>
              </a:tr>
            </a:tbl>
          </a:graphicData>
        </a:graphic>
      </p:graphicFrame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F7C21184-69BA-4024-9F10-81FFCF6D4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287" y="798418"/>
            <a:ext cx="2441888" cy="1254359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1798509-BB83-4186-9AE0-231FB8675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517646"/>
              </p:ext>
            </p:extLst>
          </p:nvPr>
        </p:nvGraphicFramePr>
        <p:xfrm>
          <a:off x="6393744" y="2187598"/>
          <a:ext cx="2931231" cy="442243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131580">
                  <a:extLst>
                    <a:ext uri="{9D8B030D-6E8A-4147-A177-3AD203B41FA5}">
                      <a16:colId xmlns:a16="http://schemas.microsoft.com/office/drawing/2014/main" val="206373572"/>
                    </a:ext>
                  </a:extLst>
                </a:gridCol>
                <a:gridCol w="799651">
                  <a:extLst>
                    <a:ext uri="{9D8B030D-6E8A-4147-A177-3AD203B41FA5}">
                      <a16:colId xmlns:a16="http://schemas.microsoft.com/office/drawing/2014/main" val="3775394529"/>
                    </a:ext>
                  </a:extLst>
                </a:gridCol>
              </a:tblGrid>
              <a:tr h="315888">
                <a:tc>
                  <a:txBody>
                    <a:bodyPr/>
                    <a:lstStyle/>
                    <a:p>
                      <a:pPr fontAlgn="base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T-spin 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dirty="0"/>
                        <a:t>+2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539150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T-spin double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+4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07000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T-spin triple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+6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16012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s-ES" sz="1400" dirty="0"/>
                        <a:t>Full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+4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78735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sz="1400" b="0" dirty="0"/>
                        <a:t>Combo 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dirty="0"/>
                        <a:t>+1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050639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sz="1400" b="0" dirty="0"/>
                        <a:t>Combo 3,4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dirty="0"/>
                        <a:t>+2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786750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sz="1400" b="0" dirty="0"/>
                        <a:t>Combo 5,6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dirty="0"/>
                        <a:t>+3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91602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Combo 7+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dirty="0"/>
                        <a:t>+4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8182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Back-to-Back</a:t>
                      </a:r>
                      <a:endParaRPr lang="en-US" sz="14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+2 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982968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i="0" dirty="0"/>
                        <a:t>2 Target</a:t>
                      </a:r>
                      <a:endParaRPr lang="en-US" sz="14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+1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560891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i="0" dirty="0"/>
                        <a:t>3 Target</a:t>
                      </a:r>
                      <a:endParaRPr lang="en-US" sz="14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+3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22500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i="0" dirty="0"/>
                        <a:t>4 Target</a:t>
                      </a:r>
                      <a:endParaRPr lang="en-US" sz="14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+5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18370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i="0" dirty="0"/>
                        <a:t>5 Target</a:t>
                      </a:r>
                      <a:endParaRPr lang="en-US" sz="14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+7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273863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i="0" dirty="0"/>
                        <a:t>6+ Target</a:t>
                      </a:r>
                      <a:endParaRPr lang="en-US" sz="14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+9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29083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0E58E30-6394-4DD6-9F56-D81FC102B16C}"/>
              </a:ext>
            </a:extLst>
          </p:cNvPr>
          <p:cNvSpPr txBox="1"/>
          <p:nvPr/>
        </p:nvSpPr>
        <p:spPr>
          <a:xfrm>
            <a:off x="7516603" y="1821944"/>
            <a:ext cx="685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+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4874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26E5A-5073-4BA4-B1EF-DE144BA24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1" y="2484365"/>
            <a:ext cx="4737933" cy="1763549"/>
          </a:xfrm>
        </p:spPr>
        <p:txBody>
          <a:bodyPr/>
          <a:lstStyle/>
          <a:p>
            <a:r>
              <a:rPr lang="es-ES" dirty="0"/>
              <a:t>Rotaciones Especiales y Patadas</a:t>
            </a:r>
            <a:endParaRPr lang="en-US" dirty="0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8B5D90EB-5334-4C24-8064-12F76123D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799" y="14169"/>
            <a:ext cx="1899354" cy="1370778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A40769DF-A08A-4881-A56B-1F4C6E00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504" y="14169"/>
            <a:ext cx="1899354" cy="1384946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4F7E81-5597-47DC-A826-4BF6DCA6F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457" y="1659882"/>
            <a:ext cx="1961446" cy="1466747"/>
          </a:xfrm>
          <a:prstGeom prst="rect">
            <a:avLst/>
          </a:prstGeom>
        </p:spPr>
      </p:pic>
      <p:pic>
        <p:nvPicPr>
          <p:cNvPr id="20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2AE7E4B6-E6D7-4A12-9074-22F4485AD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6530" y="1728874"/>
            <a:ext cx="1684914" cy="1330420"/>
          </a:xfrm>
          <a:prstGeom prst="rect">
            <a:avLst/>
          </a:prstGeom>
        </p:spPr>
      </p:pic>
      <p:pic>
        <p:nvPicPr>
          <p:cNvPr id="26" name="Picture 2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3A7DC70-F737-46C0-8809-D28B3F906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505" y="5047232"/>
            <a:ext cx="1930398" cy="1513465"/>
          </a:xfrm>
          <a:prstGeom prst="rect">
            <a:avLst/>
          </a:prstGeom>
        </p:spPr>
      </p:pic>
      <p:pic>
        <p:nvPicPr>
          <p:cNvPr id="28" name="Picture 2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D21A31-647C-469B-A49B-F4CB862EB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0863" y="4978400"/>
            <a:ext cx="1895290" cy="165113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9AB392-AD99-482A-9057-D2E8F9EEA28B}"/>
              </a:ext>
            </a:extLst>
          </p:cNvPr>
          <p:cNvCxnSpPr>
            <a:stCxn id="10" idx="3"/>
            <a:endCxn id="8" idx="1"/>
          </p:cNvCxnSpPr>
          <p:nvPr/>
        </p:nvCxnSpPr>
        <p:spPr>
          <a:xfrm flipV="1">
            <a:off x="8490858" y="699558"/>
            <a:ext cx="1005941" cy="7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157BD8-27F2-4BB5-AB64-14CFF069055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>
            <a:off x="8521903" y="2393256"/>
            <a:ext cx="934627" cy="82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532CD3-458E-45C1-A604-754765DD9C4B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 flipV="1">
            <a:off x="8424238" y="4058486"/>
            <a:ext cx="1072561" cy="2116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FEE01C-AF68-4EC9-932D-9B4B6359352F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8521903" y="5803965"/>
            <a:ext cx="97896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452B6A1-2DFB-44BB-A5AF-E848CEB549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8949" y="3414436"/>
            <a:ext cx="1895289" cy="1330420"/>
          </a:xfrm>
          <a:prstGeom prst="rect">
            <a:avLst/>
          </a:prstGeom>
        </p:spPr>
      </p:pic>
      <p:pic>
        <p:nvPicPr>
          <p:cNvPr id="45" name="Picture 44" descr="A picture containing logo&#10;&#10;Description automatically generated">
            <a:extLst>
              <a:ext uri="{FF2B5EF4-FFF2-40B4-BE49-F238E27FC236}">
                <a16:creationId xmlns:a16="http://schemas.microsoft.com/office/drawing/2014/main" id="{97797642-349C-4E51-A619-9713A43C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6799" y="3366140"/>
            <a:ext cx="1930400" cy="138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04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49459E-B927-4ECF-B110-0153522B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74069"/>
            <a:ext cx="6096000" cy="779528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D14C31F4-15CE-4927-BA1A-EEFC3D34D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741" y="2864705"/>
            <a:ext cx="1698838" cy="1027524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2838B297-5FDB-4CCB-B582-98E192449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749" y="2864705"/>
            <a:ext cx="1654628" cy="1027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48BB4A-B5BE-4A07-9960-FCC6DAC24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8547" y="2835106"/>
            <a:ext cx="1654628" cy="1057123"/>
          </a:xfrm>
          <a:prstGeom prst="rect">
            <a:avLst/>
          </a:prstGeom>
        </p:spPr>
      </p:pic>
      <p:pic>
        <p:nvPicPr>
          <p:cNvPr id="19" name="Picture 18" descr="Chart, waterfall chart&#10;&#10;Description automatically generated">
            <a:extLst>
              <a:ext uri="{FF2B5EF4-FFF2-40B4-BE49-F238E27FC236}">
                <a16:creationId xmlns:a16="http://schemas.microsoft.com/office/drawing/2014/main" id="{0B35A75B-4D25-4063-9AD6-852B0697A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5521" y="5073738"/>
            <a:ext cx="5707654" cy="1340434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CC630C2-D9EB-459E-A647-AC502ECE797C}"/>
              </a:ext>
            </a:extLst>
          </p:cNvPr>
          <p:cNvSpPr txBox="1">
            <a:spLocks/>
          </p:cNvSpPr>
          <p:nvPr/>
        </p:nvSpPr>
        <p:spPr bwMode="blackWhite">
          <a:xfrm>
            <a:off x="769601" y="2668143"/>
            <a:ext cx="4737933" cy="176354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T-</a:t>
            </a:r>
            <a:r>
              <a:rPr lang="es-ES" dirty="0" err="1"/>
              <a:t>spins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71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EBB85-B753-4A0C-942F-CAEF03DE3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253" y="4580372"/>
            <a:ext cx="7729729" cy="855406"/>
          </a:xfrm>
          <a:noFill/>
          <a:ln>
            <a:solidFill>
              <a:schemeClr val="bg1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Estructura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sistema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B37EF061-6887-445C-9FAA-F7697537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28" y="951397"/>
            <a:ext cx="11099677" cy="152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29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5A88C-C902-48C8-AD18-5EBFB69A0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601154" cy="321265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900" dirty="0" err="1">
                <a:solidFill>
                  <a:schemeClr val="bg1"/>
                </a:solidFill>
              </a:rPr>
              <a:t>Entorno</a:t>
            </a:r>
            <a:r>
              <a:rPr lang="en-US" sz="2900" dirty="0">
                <a:solidFill>
                  <a:schemeClr val="bg1"/>
                </a:solidFill>
              </a:rPr>
              <a:t> </a:t>
            </a:r>
            <a:r>
              <a:rPr lang="en-US" sz="2900" dirty="0" err="1">
                <a:solidFill>
                  <a:schemeClr val="bg1"/>
                </a:solidFill>
              </a:rPr>
              <a:t>propio</a:t>
            </a:r>
            <a:endParaRPr lang="en-US" sz="29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D5E7053-DC79-4C8D-A50A-D136478AFEA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5434087" y="643467"/>
            <a:ext cx="5978121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38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lose-up of illuminated circuit board">
            <a:extLst>
              <a:ext uri="{FF2B5EF4-FFF2-40B4-BE49-F238E27FC236}">
                <a16:creationId xmlns:a16="http://schemas.microsoft.com/office/drawing/2014/main" id="{114B2BE9-FB5F-4328-90EF-D98F8EB2F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397961-C6C3-450F-A781-889071E5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Switch-PC Interface</a:t>
            </a:r>
          </a:p>
        </p:txBody>
      </p:sp>
    </p:spTree>
    <p:extLst>
      <p:ext uri="{BB962C8B-B14F-4D97-AF65-F5344CB8AC3E}">
        <p14:creationId xmlns:p14="http://schemas.microsoft.com/office/powerpoint/2010/main" val="1725202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ute yellow robot">
            <a:extLst>
              <a:ext uri="{FF2B5EF4-FFF2-40B4-BE49-F238E27FC236}">
                <a16:creationId xmlns:a16="http://schemas.microsoft.com/office/drawing/2014/main" id="{0D271153-5304-4E7E-91B9-591AB8D3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33"/>
          <a:stretch/>
        </p:blipFill>
        <p:spPr>
          <a:xfrm>
            <a:off x="20" y="-7629"/>
            <a:ext cx="6095979" cy="6865629"/>
          </a:xfrm>
          <a:prstGeom prst="rect">
            <a:avLst/>
          </a:prstGeom>
        </p:spPr>
      </p:pic>
      <p:pic>
        <p:nvPicPr>
          <p:cNvPr id="5" name="Picture 4" descr="Componenti elettronici su uno sfondo bianco">
            <a:extLst>
              <a:ext uri="{FF2B5EF4-FFF2-40B4-BE49-F238E27FC236}">
                <a16:creationId xmlns:a16="http://schemas.microsoft.com/office/drawing/2014/main" id="{D20BD519-8393-4378-BA47-B669473991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67" r="-1" b="-1"/>
          <a:stretch/>
        </p:blipFill>
        <p:spPr>
          <a:xfrm>
            <a:off x="6095981" y="10"/>
            <a:ext cx="6095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BE5C99-AC4D-440C-879E-9F98F1F74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199" y="97146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Robot o impostor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08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1485BDDE-CA70-4AA5-941E-E3EFFC26B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l="9162" r="10254" b="2"/>
          <a:stretch/>
        </p:blipFill>
        <p:spPr>
          <a:xfrm>
            <a:off x="20" y="10"/>
            <a:ext cx="6089884" cy="6857990"/>
          </a:xfrm>
          <a:prstGeom prst="rect">
            <a:avLst/>
          </a:prstGeom>
        </p:spPr>
      </p:pic>
      <p:pic>
        <p:nvPicPr>
          <p:cNvPr id="12" name="Picture 11" descr="A picture containing text, lighter&#10;&#10;Description automatically generated">
            <a:extLst>
              <a:ext uri="{FF2B5EF4-FFF2-40B4-BE49-F238E27FC236}">
                <a16:creationId xmlns:a16="http://schemas.microsoft.com/office/drawing/2014/main" id="{BAB555BF-1ABE-43B7-AF45-2E8996F1A9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-8861" r="11975" b="-2947"/>
          <a:stretch/>
        </p:blipFill>
        <p:spPr>
          <a:xfrm>
            <a:off x="6102098" y="72944"/>
            <a:ext cx="5828645" cy="6589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53E2B6-030F-4E3D-91FC-2E801599B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Dispositivos</a:t>
            </a:r>
          </a:p>
        </p:txBody>
      </p:sp>
    </p:spTree>
    <p:extLst>
      <p:ext uri="{BB962C8B-B14F-4D97-AF65-F5344CB8AC3E}">
        <p14:creationId xmlns:p14="http://schemas.microsoft.com/office/powerpoint/2010/main" val="231288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4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FA61C-1FBE-4F8B-A40B-209A1466E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941" y="1893495"/>
            <a:ext cx="5952765" cy="3263119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s-ES" sz="4000">
                <a:solidFill>
                  <a:schemeClr val="bg1"/>
                </a:solidFill>
              </a:rPr>
              <a:t>Script Controlador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AE23D-BBB4-4852-BE85-C30BF3DC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048" y="119624"/>
            <a:ext cx="4348553" cy="661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80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chnological background">
            <a:extLst>
              <a:ext uri="{FF2B5EF4-FFF2-40B4-BE49-F238E27FC236}">
                <a16:creationId xmlns:a16="http://schemas.microsoft.com/office/drawing/2014/main" id="{1C6A7E76-C8CF-4177-9071-62686F696A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113" b="10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4549C9-04BC-42E2-AE53-3A8CF349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 err="1">
                <a:solidFill>
                  <a:schemeClr val="tx1"/>
                </a:solidFill>
              </a:rPr>
              <a:t>Captura</a:t>
            </a:r>
            <a:r>
              <a:rPr lang="en-US" sz="3800" dirty="0">
                <a:solidFill>
                  <a:schemeClr val="tx1"/>
                </a:solidFill>
              </a:rPr>
              <a:t> de </a:t>
            </a:r>
            <a:r>
              <a:rPr lang="en-US" sz="3800" dirty="0" err="1">
                <a:solidFill>
                  <a:schemeClr val="tx1"/>
                </a:solidFill>
              </a:rPr>
              <a:t>información</a:t>
            </a:r>
            <a:endParaRPr lang="en-US" sz="3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931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ipt de ordenador en una pantalla">
            <a:extLst>
              <a:ext uri="{FF2B5EF4-FFF2-40B4-BE49-F238E27FC236}">
                <a16:creationId xmlns:a16="http://schemas.microsoft.com/office/drawing/2014/main" id="{D33E58E7-EB26-43B2-A949-5373823B4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017" b="87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700BA9A-3294-48E3-8559-DA0CD977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prstGeom prst="ellipse">
            <a:avLst/>
          </a:prstGeo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 err="1">
                <a:solidFill>
                  <a:schemeClr val="tx1"/>
                </a:solidFill>
              </a:rPr>
              <a:t>Introducción</a:t>
            </a:r>
            <a:endParaRPr lang="en-US" sz="3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919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173EA-F61D-41BA-A6A7-C7092C9FECF8}"/>
              </a:ext>
            </a:extLst>
          </p:cNvPr>
          <p:cNvSpPr txBox="1"/>
          <p:nvPr/>
        </p:nvSpPr>
        <p:spPr>
          <a:xfrm>
            <a:off x="4634287" y="0"/>
            <a:ext cx="7557713" cy="6857999"/>
          </a:xfrm>
          <a:prstGeom prst="rect">
            <a:avLst/>
          </a:prstGeom>
          <a:solidFill>
            <a:srgbClr val="012684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64DA5-4B80-442D-87C1-C59BE31E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680176" cy="3212654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000" dirty="0" err="1">
                <a:solidFill>
                  <a:schemeClr val="bg1"/>
                </a:solidFill>
              </a:rPr>
              <a:t>Detección</a:t>
            </a:r>
            <a:r>
              <a:rPr lang="en-US" sz="3000" dirty="0">
                <a:solidFill>
                  <a:schemeClr val="bg1"/>
                </a:solidFill>
              </a:rPr>
              <a:t> de </a:t>
            </a:r>
            <a:r>
              <a:rPr lang="en-US" sz="3000" dirty="0" err="1">
                <a:solidFill>
                  <a:schemeClr val="bg1"/>
                </a:solidFill>
              </a:rPr>
              <a:t>componentes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BDAEE53-417F-4A34-A5E6-0BDE8229A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5" r="395" b="1129"/>
          <a:stretch/>
        </p:blipFill>
        <p:spPr>
          <a:xfrm>
            <a:off x="4654295" y="1"/>
            <a:ext cx="7507931" cy="4171950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84931AE-4CDD-406B-87B9-1FA9A2D55E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9032130"/>
              </p:ext>
            </p:extLst>
          </p:nvPr>
        </p:nvGraphicFramePr>
        <p:xfrm>
          <a:off x="-609600" y="4436805"/>
          <a:ext cx="5880439" cy="1617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F11A66-2B4B-4A8A-ACC9-A56085B5A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4295" y="4436806"/>
            <a:ext cx="3688134" cy="2156338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748C8B-EA82-4007-9EB4-1142AB0114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2428" y="4436805"/>
            <a:ext cx="3819798" cy="215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5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background of data">
            <a:extLst>
              <a:ext uri="{FF2B5EF4-FFF2-40B4-BE49-F238E27FC236}">
                <a16:creationId xmlns:a16="http://schemas.microsoft.com/office/drawing/2014/main" id="{7304D9F6-786F-4DAB-84A4-A2762602C7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99222B-27B8-4059-B827-144DBAC3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4259188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shade val="100000"/>
                <a:satMod val="185000"/>
                <a:lumMod val="120000"/>
              </a:schemeClr>
            </a:gs>
            <a:gs pos="100000">
              <a:schemeClr val="bg1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ombilla en fondo amarillo con rayos de luz y cable pintados">
            <a:extLst>
              <a:ext uri="{FF2B5EF4-FFF2-40B4-BE49-F238E27FC236}">
                <a16:creationId xmlns:a16="http://schemas.microsoft.com/office/drawing/2014/main" id="{D7EEFAE1-40FD-4B90-8D2B-C8DFB491F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8537"/>
          <a:stretch/>
        </p:blipFill>
        <p:spPr>
          <a:xfrm>
            <a:off x="20" y="11299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B26C14-C774-4AAC-B375-0E236E9BE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1772"/>
            <a:ext cx="7729728" cy="118872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Ideas iniciales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78DE35-5866-4BA3-B2F2-EFC50189C8A8}"/>
              </a:ext>
            </a:extLst>
          </p:cNvPr>
          <p:cNvSpPr txBox="1"/>
          <p:nvPr/>
        </p:nvSpPr>
        <p:spPr>
          <a:xfrm>
            <a:off x="2231136" y="1878008"/>
            <a:ext cx="7729728" cy="4624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Usar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partidas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existentes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Reinforcement learning y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algoritmos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genéticos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Métricas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(Altura total,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número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agujeros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desnivel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lineas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limpiadas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).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Secuencia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movimientos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rotaciones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seguido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desplazamientos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).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Mayor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tiempo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empleado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la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recolección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muestras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y no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entrenamiento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381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A8572-2540-4EFC-B832-8A930D75C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819150"/>
            <a:ext cx="8991600" cy="1828800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Nuno </a:t>
            </a:r>
            <a:r>
              <a:rPr lang="en-US" sz="3200" kern="1200" cap="all" spc="20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Faria</a:t>
            </a:r>
            <a:endParaRPr lang="en-US" sz="3200" kern="1200" cap="all" spc="2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56A8C6-AF84-4038-A4A4-9E56A2199CE0}"/>
              </a:ext>
            </a:extLst>
          </p:cNvPr>
          <p:cNvSpPr txBox="1"/>
          <p:nvPr/>
        </p:nvSpPr>
        <p:spPr>
          <a:xfrm>
            <a:off x="1600200" y="2914650"/>
            <a:ext cx="23907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Modelo muy simple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Exploración decreciente por iteraciones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Se adapta a lo estudiado.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Requiere</a:t>
            </a:r>
            <a:r>
              <a:rPr lang="en-US" dirty="0"/>
              <a:t> </a:t>
            </a:r>
            <a:r>
              <a:rPr lang="en-US" dirty="0" err="1"/>
              <a:t>testeo</a:t>
            </a:r>
            <a:r>
              <a:rPr lang="en-US" dirty="0"/>
              <a:t> con </a:t>
            </a:r>
            <a:r>
              <a:rPr lang="en-US" dirty="0" err="1"/>
              <a:t>entorno</a:t>
            </a:r>
            <a:r>
              <a:rPr lang="en-US" dirty="0"/>
              <a:t> </a:t>
            </a:r>
            <a:r>
              <a:rPr lang="en-US" dirty="0" err="1"/>
              <a:t>propio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pobres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62DA1F-05CD-43AC-91C2-4AC40343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524" y="5795928"/>
            <a:ext cx="3663666" cy="485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C7E5CC-856F-4CB9-ACD7-AA7840F20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524" y="2904997"/>
            <a:ext cx="3797492" cy="261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43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A8572-2540-4EFC-B832-8A930D75C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819150"/>
            <a:ext cx="8991600" cy="1828800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ELTETRIS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56A8C6-AF84-4038-A4A4-9E56A2199CE0}"/>
              </a:ext>
            </a:extLst>
          </p:cNvPr>
          <p:cNvSpPr txBox="1"/>
          <p:nvPr/>
        </p:nvSpPr>
        <p:spPr>
          <a:xfrm>
            <a:off x="1762125" y="3714661"/>
            <a:ext cx="2390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Añade nuevas métricas relacionadas con la función de evaluación de Pierre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Dellacherie</a:t>
            </a:r>
            <a:endParaRPr lang="es-ES" dirty="0">
              <a:solidFill>
                <a:srgbClr val="FFFFFF"/>
              </a:solidFill>
              <a:latin typeface="Gill Sans MT" panose="020B0502020104020203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rgbClr val="FFFFFF"/>
                </a:solidFill>
                <a:latin typeface="Gill Sans MT" panose="020B0502020104020203"/>
              </a:rPr>
              <a:t>Sin </a:t>
            </a:r>
            <a:r>
              <a:rPr lang="en-US" dirty="0" err="1">
                <a:solidFill>
                  <a:srgbClr val="FFFFFF"/>
                </a:solidFill>
                <a:latin typeface="Gill Sans MT" panose="020B0502020104020203"/>
              </a:rPr>
              <a:t>convergencia</a:t>
            </a:r>
            <a:r>
              <a:rPr lang="en-US" dirty="0">
                <a:solidFill>
                  <a:srgbClr val="FFFFFF"/>
                </a:solidFill>
                <a:latin typeface="Gill Sans MT" panose="020B0502020104020203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CC8A5-0371-4F41-A015-6F182BE6453E}"/>
              </a:ext>
            </a:extLst>
          </p:cNvPr>
          <p:cNvSpPr txBox="1"/>
          <p:nvPr/>
        </p:nvSpPr>
        <p:spPr>
          <a:xfrm>
            <a:off x="7824789" y="3104288"/>
            <a:ext cx="39719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Landing height</a:t>
            </a:r>
          </a:p>
          <a:p>
            <a:endParaRPr lang="en-US" dirty="0"/>
          </a:p>
          <a:p>
            <a:r>
              <a:rPr lang="en-US" dirty="0"/>
              <a:t>• Row transitions</a:t>
            </a:r>
          </a:p>
          <a:p>
            <a:endParaRPr lang="en-US" dirty="0"/>
          </a:p>
          <a:p>
            <a:r>
              <a:rPr lang="en-US" dirty="0"/>
              <a:t>• Column transitions</a:t>
            </a:r>
          </a:p>
          <a:p>
            <a:endParaRPr lang="en-US" dirty="0"/>
          </a:p>
          <a:p>
            <a:r>
              <a:rPr lang="en-US" dirty="0"/>
              <a:t>• Cumulative wells</a:t>
            </a:r>
          </a:p>
          <a:p>
            <a:endParaRPr lang="en-US" dirty="0"/>
          </a:p>
          <a:p>
            <a:r>
              <a:rPr lang="en-US" dirty="0"/>
              <a:t>• Eroded piece cells</a:t>
            </a:r>
          </a:p>
          <a:p>
            <a:endParaRPr lang="en-US" dirty="0"/>
          </a:p>
          <a:p>
            <a:r>
              <a:rPr lang="en-US" dirty="0"/>
              <a:t>• Stored piece type (</a:t>
            </a:r>
            <a:r>
              <a:rPr lang="en-US" dirty="0" err="1"/>
              <a:t>propia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4638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A8572-2540-4EFC-B832-8A930D75C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819150"/>
            <a:ext cx="8991600" cy="1828800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ZEROize318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56A8C6-AF84-4038-A4A4-9E56A2199CE0}"/>
              </a:ext>
            </a:extLst>
          </p:cNvPr>
          <p:cNvSpPr txBox="1"/>
          <p:nvPr/>
        </p:nvSpPr>
        <p:spPr>
          <a:xfrm>
            <a:off x="1529853" y="2773382"/>
            <a:ext cx="32707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Sistema mucho mas complejo:</a:t>
            </a:r>
          </a:p>
          <a:p>
            <a:pPr lvl="1"/>
            <a:r>
              <a:rPr lang="en-US" dirty="0"/>
              <a:t>• </a:t>
            </a:r>
            <a:r>
              <a:rPr lang="es-ES" dirty="0"/>
              <a:t>Capa convolucional</a:t>
            </a:r>
            <a:endParaRPr kumimoji="0" lang="es-E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lvl="1"/>
            <a:r>
              <a:rPr lang="en-US" dirty="0"/>
              <a:t>• Altura total</a:t>
            </a:r>
          </a:p>
          <a:p>
            <a:pPr lvl="1"/>
            <a:r>
              <a:rPr lang="en-US" dirty="0"/>
              <a:t>• </a:t>
            </a:r>
            <a:r>
              <a:rPr lang="en-US" dirty="0" err="1"/>
              <a:t>Profundidad</a:t>
            </a:r>
            <a:r>
              <a:rPr lang="en-US" dirty="0"/>
              <a:t> total de </a:t>
            </a:r>
            <a:r>
              <a:rPr lang="en-US" dirty="0" err="1"/>
              <a:t>pozos</a:t>
            </a:r>
            <a:endParaRPr lang="en-US" dirty="0"/>
          </a:p>
          <a:p>
            <a:pPr lvl="1"/>
            <a:r>
              <a:rPr lang="en-US" dirty="0"/>
              <a:t>• </a:t>
            </a:r>
            <a:r>
              <a:rPr lang="en-US" dirty="0" err="1"/>
              <a:t>Almacenamiento</a:t>
            </a:r>
            <a:r>
              <a:rPr lang="en-US" dirty="0"/>
              <a:t> </a:t>
            </a:r>
            <a:r>
              <a:rPr lang="en-US" dirty="0" err="1"/>
              <a:t>posible</a:t>
            </a:r>
            <a:endParaRPr lang="en-US" dirty="0"/>
          </a:p>
          <a:p>
            <a:pPr lvl="1"/>
            <a:r>
              <a:rPr lang="en-US" dirty="0"/>
              <a:t>• Tipo de </a:t>
            </a:r>
            <a:r>
              <a:rPr lang="en-US" dirty="0" err="1"/>
              <a:t>pieza</a:t>
            </a:r>
            <a:r>
              <a:rPr lang="en-US" dirty="0"/>
              <a:t> </a:t>
            </a:r>
            <a:r>
              <a:rPr lang="en-US" dirty="0" err="1"/>
              <a:t>almazenada</a:t>
            </a:r>
            <a:endParaRPr lang="en-US" dirty="0"/>
          </a:p>
          <a:p>
            <a:pPr lvl="1"/>
            <a:r>
              <a:rPr lang="en-US" dirty="0"/>
              <a:t>• Tipo de </a:t>
            </a:r>
            <a:r>
              <a:rPr lang="en-US" dirty="0" err="1"/>
              <a:t>pieza</a:t>
            </a:r>
            <a:r>
              <a:rPr lang="en-US" dirty="0"/>
              <a:t> actual</a:t>
            </a:r>
          </a:p>
          <a:p>
            <a:pPr lvl="1"/>
            <a:r>
              <a:rPr lang="en-US" dirty="0"/>
              <a:t>• Tipo de </a:t>
            </a:r>
            <a:r>
              <a:rPr lang="es-ES" dirty="0"/>
              <a:t>piezas vinientes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dirty="0">
              <a:solidFill>
                <a:srgbClr val="FFFFFF"/>
              </a:solidFill>
              <a:latin typeface="Gill Sans MT" panose="020B0502020104020203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No pierde tras 8 horas de juego continuas.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ES" dirty="0">
              <a:solidFill>
                <a:srgbClr val="FFFFFF"/>
              </a:solidFill>
              <a:latin typeface="Gill Sans MT" panose="020B0502020104020203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dirty="0">
                <a:solidFill>
                  <a:srgbClr val="FFFFFF"/>
                </a:solidFill>
                <a:latin typeface="Gill Sans MT" panose="020B0502020104020203"/>
              </a:rPr>
              <a:t>Tetris continuos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93E24-562B-43A9-8C0E-56E8058CD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414" y="2912191"/>
            <a:ext cx="5751783" cy="2100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9F8562-78F4-4DF8-A143-862702F37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414" y="5467281"/>
            <a:ext cx="3362794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00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ze">
            <a:extLst>
              <a:ext uri="{FF2B5EF4-FFF2-40B4-BE49-F238E27FC236}">
                <a16:creationId xmlns:a16="http://schemas.microsoft.com/office/drawing/2014/main" id="{707D875A-CF3F-461E-9051-F55E17D27E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FBF353-77F4-4EF8-9770-5C8646E6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 err="1">
                <a:solidFill>
                  <a:schemeClr val="tx1"/>
                </a:solidFill>
              </a:rPr>
              <a:t>Integración</a:t>
            </a:r>
            <a:endParaRPr lang="en-US" sz="3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125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09436-DECB-4681-BDAC-3605BBC1E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22885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Menú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6002AED6-760E-4152-A03F-04A8534C0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452" y="1323701"/>
            <a:ext cx="5925312" cy="389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55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5510-D1D0-4210-B906-66475FE57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576994"/>
            <a:ext cx="8991600" cy="1645920"/>
          </a:xfrm>
        </p:spPr>
        <p:txBody>
          <a:bodyPr/>
          <a:lstStyle/>
          <a:p>
            <a:r>
              <a:rPr lang="es-ES" dirty="0"/>
              <a:t>Control de flujo</a:t>
            </a:r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4695E8A-DF4D-46D1-939B-BEE46B4858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260140"/>
              </p:ext>
            </p:extLst>
          </p:nvPr>
        </p:nvGraphicFramePr>
        <p:xfrm>
          <a:off x="4857587" y="2666418"/>
          <a:ext cx="3795913" cy="3748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51F51E9B-FC92-4C3C-8E25-AE61B7A46D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3514939"/>
              </p:ext>
            </p:extLst>
          </p:nvPr>
        </p:nvGraphicFramePr>
        <p:xfrm>
          <a:off x="266830" y="2122965"/>
          <a:ext cx="4858326" cy="4635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FD3801C3-A07E-48CC-9EE7-F653616CB877}"/>
              </a:ext>
            </a:extLst>
          </p:cNvPr>
          <p:cNvSpPr/>
          <p:nvPr/>
        </p:nvSpPr>
        <p:spPr>
          <a:xfrm flipH="1">
            <a:off x="3824285" y="4235190"/>
            <a:ext cx="721195" cy="78487"/>
          </a:xfrm>
          <a:prstGeom prst="rightArrow">
            <a:avLst/>
          </a:prstGeom>
          <a:solidFill>
            <a:srgbClr val="EBD3CD"/>
          </a:solidFill>
          <a:ln>
            <a:solidFill>
              <a:srgbClr val="EBD3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0E4CD2B-1E10-4C32-B228-9E4D7B629203}"/>
              </a:ext>
            </a:extLst>
          </p:cNvPr>
          <p:cNvSpPr/>
          <p:nvPr/>
        </p:nvSpPr>
        <p:spPr>
          <a:xfrm rot="10800000" flipH="1">
            <a:off x="8965607" y="4218593"/>
            <a:ext cx="721195" cy="78487"/>
          </a:xfrm>
          <a:prstGeom prst="rightArrow">
            <a:avLst/>
          </a:prstGeom>
          <a:solidFill>
            <a:srgbClr val="EBD3CD"/>
          </a:solidFill>
          <a:ln>
            <a:solidFill>
              <a:srgbClr val="EBD3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7C1D9B-B299-4F80-B8BE-B82F2AB9E9EB}"/>
              </a:ext>
            </a:extLst>
          </p:cNvPr>
          <p:cNvGrpSpPr/>
          <p:nvPr/>
        </p:nvGrpSpPr>
        <p:grpSpPr>
          <a:xfrm>
            <a:off x="9932978" y="4529979"/>
            <a:ext cx="1330793" cy="665396"/>
            <a:chOff x="471098" y="2713107"/>
            <a:chExt cx="1330793" cy="665396"/>
          </a:xfrm>
          <a:solidFill>
            <a:schemeClr val="accent1"/>
          </a:solidFill>
          <a:scene3d>
            <a:camera prst="orthographicFront"/>
            <a:lightRig rig="flat" dir="t"/>
          </a:scene3d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23A2ABA-528C-45CC-BA46-E321DD8092A4}"/>
                </a:ext>
              </a:extLst>
            </p:cNvPr>
            <p:cNvSpPr/>
            <p:nvPr/>
          </p:nvSpPr>
          <p:spPr>
            <a:xfrm>
              <a:off x="471098" y="2713107"/>
              <a:ext cx="1330793" cy="665396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3">
                <a:hueOff val="2331418"/>
                <a:satOff val="-34491"/>
                <a:lumOff val="6471"/>
                <a:alphaOff val="0"/>
              </a:schemeClr>
            </a:fillRef>
            <a:effectRef idx="1">
              <a:schemeClr val="accent3">
                <a:hueOff val="2331418"/>
                <a:satOff val="-34491"/>
                <a:lumOff val="6471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AC77A440-F08F-438E-8DE9-72FECFD9E464}"/>
                </a:ext>
              </a:extLst>
            </p:cNvPr>
            <p:cNvSpPr txBox="1"/>
            <p:nvPr/>
          </p:nvSpPr>
          <p:spPr>
            <a:xfrm>
              <a:off x="503580" y="2745589"/>
              <a:ext cx="1265829" cy="60043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200" kern="1200" dirty="0"/>
                <a:t>Imagen detectada</a:t>
              </a:r>
              <a:endParaRPr lang="en-US" sz="1200" kern="12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BF91D5A-6A03-4CFF-8804-0B10E0A881BC}"/>
              </a:ext>
            </a:extLst>
          </p:cNvPr>
          <p:cNvSpPr txBox="1"/>
          <p:nvPr/>
        </p:nvSpPr>
        <p:spPr>
          <a:xfrm>
            <a:off x="10414806" y="4071176"/>
            <a:ext cx="43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o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846AFB-4B98-4922-B80D-CA7134476ECE}"/>
              </a:ext>
            </a:extLst>
          </p:cNvPr>
          <p:cNvGrpSpPr/>
          <p:nvPr/>
        </p:nvGrpSpPr>
        <p:grpSpPr>
          <a:xfrm>
            <a:off x="9900496" y="3373027"/>
            <a:ext cx="1330793" cy="665396"/>
            <a:chOff x="318697" y="1468380"/>
            <a:chExt cx="1330793" cy="665396"/>
          </a:xfrm>
          <a:solidFill>
            <a:schemeClr val="accent1"/>
          </a:solidFill>
          <a:scene3d>
            <a:camera prst="orthographicFront"/>
            <a:lightRig rig="flat" dir="t"/>
          </a:scene3d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97E8A31-850C-4AF8-9553-6C638FFED468}"/>
                </a:ext>
              </a:extLst>
            </p:cNvPr>
            <p:cNvSpPr/>
            <p:nvPr/>
          </p:nvSpPr>
          <p:spPr>
            <a:xfrm>
              <a:off x="318697" y="1468380"/>
              <a:ext cx="1330793" cy="665396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3">
                <a:hueOff val="2331418"/>
                <a:satOff val="-34491"/>
                <a:lumOff val="6471"/>
                <a:alphaOff val="0"/>
              </a:schemeClr>
            </a:fillRef>
            <a:effectRef idx="1">
              <a:schemeClr val="accent3">
                <a:hueOff val="2331418"/>
                <a:satOff val="-34491"/>
                <a:lumOff val="6471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6" name="Rectangle: Rounded Corners 4">
              <a:extLst>
                <a:ext uri="{FF2B5EF4-FFF2-40B4-BE49-F238E27FC236}">
                  <a16:creationId xmlns:a16="http://schemas.microsoft.com/office/drawing/2014/main" id="{F4747BAF-2E7B-4105-B3B2-D2EEC4D88629}"/>
                </a:ext>
              </a:extLst>
            </p:cNvPr>
            <p:cNvSpPr txBox="1"/>
            <p:nvPr/>
          </p:nvSpPr>
          <p:spPr>
            <a:xfrm>
              <a:off x="318697" y="1560859"/>
              <a:ext cx="1330793" cy="46212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200" dirty="0"/>
                <a:t>Futuro estado esperado</a:t>
              </a: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30705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upa resalta un rendimiento económico decreciente">
            <a:extLst>
              <a:ext uri="{FF2B5EF4-FFF2-40B4-BE49-F238E27FC236}">
                <a16:creationId xmlns:a16="http://schemas.microsoft.com/office/drawing/2014/main" id="{87ABF119-45F5-4F86-902D-D9A2DC048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-124" b="3096"/>
          <a:stretch/>
        </p:blipFill>
        <p:spPr>
          <a:xfrm>
            <a:off x="20" y="-1038225"/>
            <a:ext cx="12191980" cy="789622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40E17D-A2CE-42C7-B487-DB7982F675DF}"/>
              </a:ext>
            </a:extLst>
          </p:cNvPr>
          <p:cNvSpPr txBox="1">
            <a:spLocks/>
          </p:cNvSpPr>
          <p:nvPr/>
        </p:nvSpPr>
        <p:spPr bwMode="black">
          <a:xfrm>
            <a:off x="1600200" y="2086927"/>
            <a:ext cx="8991600" cy="1645920"/>
          </a:xfrm>
          <a:prstGeom prst="rect">
            <a:avLst/>
          </a:prstGeom>
          <a:noFill/>
          <a:ln w="38100" cap="sq">
            <a:solidFill>
              <a:srgbClr val="FFFFFF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all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Resultados</a:t>
            </a:r>
            <a:endParaRPr kumimoji="0" lang="en-US" sz="38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308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electronics, screen, game&#10;&#10;Description automatically generated">
            <a:extLst>
              <a:ext uri="{FF2B5EF4-FFF2-40B4-BE49-F238E27FC236}">
                <a16:creationId xmlns:a16="http://schemas.microsoft.com/office/drawing/2014/main" id="{C7625C4B-89FE-4768-8643-B621EF0DA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78" t="-9576" r="12394" b="-21151"/>
          <a:stretch/>
        </p:blipFill>
        <p:spPr>
          <a:xfrm>
            <a:off x="20" y="-7629"/>
            <a:ext cx="6095979" cy="6865629"/>
          </a:xfrm>
          <a:prstGeom prst="rect">
            <a:avLst/>
          </a:prstGeom>
        </p:spPr>
      </p:pic>
      <p:pic>
        <p:nvPicPr>
          <p:cNvPr id="10" name="Picture 5" descr="CPU con números binarios y placa base">
            <a:extLst>
              <a:ext uri="{FF2B5EF4-FFF2-40B4-BE49-F238E27FC236}">
                <a16:creationId xmlns:a16="http://schemas.microsoft.com/office/drawing/2014/main" id="{F4338AB2-F412-42CD-B57A-BB8168557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69" r="22531"/>
          <a:stretch/>
        </p:blipFill>
        <p:spPr>
          <a:xfrm>
            <a:off x="6095999" y="10"/>
            <a:ext cx="6096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84AD1D-2EF9-4B04-A824-70D550759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s-ES">
                <a:solidFill>
                  <a:schemeClr val="tx1"/>
                </a:solidFill>
              </a:rPr>
              <a:t>IA y videojuegos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92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2E0D-2B0F-490F-BF1D-A4508FE7F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72" y="362446"/>
            <a:ext cx="5016525" cy="27046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500" dirty="0"/>
              <a:t>Modo 150 </a:t>
            </a:r>
            <a:r>
              <a:rPr lang="en-US" sz="3500" dirty="0" err="1"/>
              <a:t>lineas</a:t>
            </a:r>
            <a:endParaRPr lang="en-US" sz="3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C62945-0957-4167-A370-9791CCD4A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968FEC-84FB-4915-B8BA-64DFBC216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413" y="3740729"/>
            <a:ext cx="2004121" cy="1467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C7119C-0C6E-47A0-9C05-D70E7F600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203" y="3673373"/>
            <a:ext cx="2251288" cy="1492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7F2768-2C27-4D0C-BBB3-5AC924E54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" r="741"/>
          <a:stretch/>
        </p:blipFill>
        <p:spPr>
          <a:xfrm>
            <a:off x="6096000" y="38086"/>
            <a:ext cx="6096000" cy="36352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B5AA11-62FA-4744-96EE-817587D9B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74" y="5353085"/>
            <a:ext cx="2134145" cy="13602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3EC4CF-8FD2-492D-A556-41E6CD5CF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811" y="5353085"/>
            <a:ext cx="2169323" cy="136022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D8B4E91-7F4F-4D1C-B67B-278C7150C665}"/>
              </a:ext>
            </a:extLst>
          </p:cNvPr>
          <p:cNvSpPr txBox="1">
            <a:spLocks/>
          </p:cNvSpPr>
          <p:nvPr/>
        </p:nvSpPr>
        <p:spPr>
          <a:xfrm>
            <a:off x="658657" y="3319272"/>
            <a:ext cx="4815840" cy="37197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Resultados estables comprendidos entre 120 y 146 líneas.</a:t>
            </a:r>
          </a:p>
          <a:p>
            <a:endParaRPr lang="es-ES" dirty="0"/>
          </a:p>
          <a:p>
            <a:r>
              <a:rPr lang="es-ES" dirty="0"/>
              <a:t>Pequeña perdida de eficiencia al limpiar líneas en altos niveles.</a:t>
            </a:r>
          </a:p>
          <a:p>
            <a:endParaRPr lang="es-ES" dirty="0"/>
          </a:p>
          <a:p>
            <a:r>
              <a:rPr lang="es-ES" dirty="0"/>
              <a:t>Sin perdida aparente de eficiencia en puntuación (posiblemente ya que se dan mas puntos por línea en estos)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16343-726E-44C3-BB6D-D37332B1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Testeo de Mejoras fallidas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55BDB-3035-4CBE-8BAE-3C4E0F57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clears:  </a:t>
            </a:r>
            <a:r>
              <a:rPr lang="en-US" dirty="0" err="1"/>
              <a:t>intento</a:t>
            </a:r>
            <a:r>
              <a:rPr lang="en-US" dirty="0"/>
              <a:t> de </a:t>
            </a:r>
            <a:r>
              <a:rPr lang="en-US" dirty="0" err="1"/>
              <a:t>mejora</a:t>
            </a:r>
            <a:r>
              <a:rPr lang="en-US" dirty="0"/>
              <a:t> de </a:t>
            </a:r>
            <a:r>
              <a:rPr lang="en-US" dirty="0" err="1"/>
              <a:t>supervivencia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altos </a:t>
            </a:r>
            <a:r>
              <a:rPr lang="en-US" dirty="0" err="1"/>
              <a:t>niveles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Invertir</a:t>
            </a:r>
            <a:r>
              <a:rPr lang="en-US" dirty="0"/>
              <a:t> </a:t>
            </a:r>
            <a:r>
              <a:rPr lang="en-US" dirty="0" err="1"/>
              <a:t>rotación</a:t>
            </a:r>
            <a:r>
              <a:rPr lang="en-US" dirty="0"/>
              <a:t> de L a R:  </a:t>
            </a:r>
            <a:r>
              <a:rPr lang="en-US" dirty="0" err="1"/>
              <a:t>arreglar</a:t>
            </a:r>
            <a:r>
              <a:rPr lang="en-US" dirty="0"/>
              <a:t> </a:t>
            </a:r>
            <a:r>
              <a:rPr lang="en-US" dirty="0" err="1"/>
              <a:t>sesgo</a:t>
            </a:r>
            <a:r>
              <a:rPr lang="en-US" dirty="0"/>
              <a:t> de </a:t>
            </a:r>
            <a:r>
              <a:rPr lang="en-US" dirty="0" err="1"/>
              <a:t>aparición</a:t>
            </a:r>
            <a:r>
              <a:rPr lang="en-US" dirty="0"/>
              <a:t> de </a:t>
            </a:r>
            <a:r>
              <a:rPr lang="en-US" dirty="0" err="1"/>
              <a:t>piezas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Reducir</a:t>
            </a:r>
            <a:r>
              <a:rPr lang="en-US" dirty="0"/>
              <a:t> </a:t>
            </a:r>
            <a:r>
              <a:rPr lang="en-US" dirty="0" err="1"/>
              <a:t>detecciones</a:t>
            </a:r>
            <a:r>
              <a:rPr lang="en-US" dirty="0"/>
              <a:t> falsas:  </a:t>
            </a:r>
            <a:r>
              <a:rPr lang="en-US" dirty="0" err="1"/>
              <a:t>jugar</a:t>
            </a:r>
            <a:r>
              <a:rPr lang="en-US" dirty="0"/>
              <a:t> con </a:t>
            </a:r>
            <a:r>
              <a:rPr lang="en-US" dirty="0" err="1"/>
              <a:t>predicciones</a:t>
            </a:r>
            <a:r>
              <a:rPr lang="en-US" dirty="0"/>
              <a:t> </a:t>
            </a:r>
            <a:r>
              <a:rPr lang="en-US" dirty="0" err="1"/>
              <a:t>parcialmente</a:t>
            </a:r>
            <a:r>
              <a:rPr lang="en-US" dirty="0"/>
              <a:t>.  Si hay </a:t>
            </a:r>
            <a:r>
              <a:rPr lang="en-US" dirty="0" err="1"/>
              <a:t>discrepancias</a:t>
            </a:r>
            <a:r>
              <a:rPr lang="en-US" dirty="0"/>
              <a:t> </a:t>
            </a:r>
            <a:r>
              <a:rPr lang="en-US" dirty="0" err="1"/>
              <a:t>jugar</a:t>
            </a:r>
            <a:r>
              <a:rPr lang="en-US" dirty="0"/>
              <a:t> con la imagen, </a:t>
            </a:r>
            <a:r>
              <a:rPr lang="en-US" dirty="0" err="1"/>
              <a:t>sino</a:t>
            </a:r>
            <a:r>
              <a:rPr lang="en-US" dirty="0"/>
              <a:t> </a:t>
            </a:r>
            <a:r>
              <a:rPr lang="en-US" dirty="0" err="1"/>
              <a:t>jugar</a:t>
            </a:r>
            <a:r>
              <a:rPr lang="en-US" dirty="0"/>
              <a:t> con </a:t>
            </a:r>
            <a:r>
              <a:rPr lang="en-US" dirty="0" err="1"/>
              <a:t>predicción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Combinar</a:t>
            </a:r>
            <a:r>
              <a:rPr lang="en-US" dirty="0"/>
              <a:t> inputs: </a:t>
            </a:r>
            <a:r>
              <a:rPr lang="en-US" dirty="0" err="1"/>
              <a:t>rotar</a:t>
            </a:r>
            <a:r>
              <a:rPr lang="en-US" dirty="0"/>
              <a:t> y </a:t>
            </a:r>
            <a:r>
              <a:rPr lang="en-US" dirty="0" err="1"/>
              <a:t>desplazar</a:t>
            </a:r>
            <a:r>
              <a:rPr lang="en-US" dirty="0"/>
              <a:t> a la </a:t>
            </a:r>
            <a:r>
              <a:rPr lang="en-US" dirty="0" err="1"/>
              <a:t>vez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0794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C62945-0957-4167-A370-9791CCD4A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FD46C4-DCA4-4981-B287-733524B9E2A8}"/>
              </a:ext>
            </a:extLst>
          </p:cNvPr>
          <p:cNvSpPr txBox="1">
            <a:spLocks/>
          </p:cNvSpPr>
          <p:nvPr/>
        </p:nvSpPr>
        <p:spPr bwMode="black">
          <a:xfrm>
            <a:off x="457972" y="362446"/>
            <a:ext cx="5016525" cy="270460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Modo 99 </a:t>
            </a:r>
            <a:r>
              <a:rPr lang="en-US" sz="3600" dirty="0" err="1"/>
              <a:t>Jugadores</a:t>
            </a:r>
            <a:endParaRPr lang="en-US" sz="3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DF2609-5DD4-4939-A083-2DB052CB8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2446"/>
            <a:ext cx="3228975" cy="2068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A3BB3A-CAE8-4EC8-A2D7-614CD5C7A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815" y="621254"/>
            <a:ext cx="1667108" cy="14194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9990FA-1466-405C-B3C6-D9011C3C4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471256"/>
            <a:ext cx="3072036" cy="20687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C60C02-5CD9-4CDB-BBAD-9552330E4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5815" y="2719288"/>
            <a:ext cx="1543265" cy="14194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0A1019-B10C-453E-A60F-7B2CA030A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939" y="4695402"/>
            <a:ext cx="3072036" cy="21625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3A50A-525A-4C5E-B1FA-5B31A6DA2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4815" y="5033647"/>
            <a:ext cx="1848108" cy="14861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A67E8D7-A394-40AA-BFB7-94A92358705B}"/>
              </a:ext>
            </a:extLst>
          </p:cNvPr>
          <p:cNvSpPr txBox="1"/>
          <p:nvPr/>
        </p:nvSpPr>
        <p:spPr>
          <a:xfrm>
            <a:off x="9401175" y="0"/>
            <a:ext cx="61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Fácil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92C13F-D3D4-4F2B-B090-A5FDDE516234}"/>
              </a:ext>
            </a:extLst>
          </p:cNvPr>
          <p:cNvSpPr txBox="1"/>
          <p:nvPr/>
        </p:nvSpPr>
        <p:spPr>
          <a:xfrm>
            <a:off x="9401175" y="2286590"/>
            <a:ext cx="82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Media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B3C210-5BB1-494A-9B4F-62FC82C456AE}"/>
              </a:ext>
            </a:extLst>
          </p:cNvPr>
          <p:cNvSpPr txBox="1"/>
          <p:nvPr/>
        </p:nvSpPr>
        <p:spPr>
          <a:xfrm>
            <a:off x="9444558" y="4387629"/>
            <a:ext cx="82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Difícil</a:t>
            </a:r>
            <a:endParaRPr lang="en-US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D6ABD99-1426-44C7-9700-41BFBF9D9787}"/>
              </a:ext>
            </a:extLst>
          </p:cNvPr>
          <p:cNvSpPr txBox="1">
            <a:spLocks/>
          </p:cNvSpPr>
          <p:nvPr/>
        </p:nvSpPr>
        <p:spPr>
          <a:xfrm>
            <a:off x="459105" y="3624953"/>
            <a:ext cx="4815840" cy="35768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Gran variabilidad debido a </a:t>
            </a:r>
            <a:r>
              <a:rPr lang="es-ES" dirty="0">
                <a:solidFill>
                  <a:srgbClr val="202124"/>
                </a:solidFill>
                <a:latin typeface="Google Sans"/>
              </a:rPr>
              <a:t>muchos efectos visuales y estrategia de jugadores adversos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9324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ientist holding solution in glassware in laboratory with rainbow overlay">
            <a:extLst>
              <a:ext uri="{FF2B5EF4-FFF2-40B4-BE49-F238E27FC236}">
                <a16:creationId xmlns:a16="http://schemas.microsoft.com/office/drawing/2014/main" id="{F5DF45F7-356D-4491-A863-6CC1DDB4B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0C27F7-3E1E-46F7-BE96-7033F507E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Conclusiones</a:t>
            </a:r>
            <a:endParaRPr lang="en-US" sz="3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551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F190-46BA-482F-91F8-0B9EF967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2474895"/>
            <a:ext cx="6212764" cy="1908215"/>
          </a:xfrm>
          <a:noFill/>
          <a:ln>
            <a:solidFill>
              <a:schemeClr val="tx1"/>
            </a:solidFill>
          </a:ln>
        </p:spPr>
        <p:txBody>
          <a:bodyPr vert="horz" wrap="square" lIns="274320" tIns="182880" rIns="274320" bIns="182880" rtlCol="0" anchor="ctr" anchorCtr="1">
            <a:normAutofit/>
          </a:bodyPr>
          <a:lstStyle/>
          <a:p>
            <a:r>
              <a:rPr lang="en-US" sz="4000" kern="1200" cap="all" spc="20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Generales</a:t>
            </a:r>
            <a:endParaRPr lang="en-US" sz="4000" kern="1200" cap="all" spc="2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7A82F3-F6C4-4325-8C9C-7DF1AD06B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0"/>
            <a:ext cx="40621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3032C7-30B7-4146-8DD6-ACD904398DF1}"/>
              </a:ext>
            </a:extLst>
          </p:cNvPr>
          <p:cNvSpPr txBox="1">
            <a:spLocks/>
          </p:cNvSpPr>
          <p:nvPr/>
        </p:nvSpPr>
        <p:spPr>
          <a:xfrm>
            <a:off x="8533732" y="2173266"/>
            <a:ext cx="3254408" cy="2511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s-ES" sz="2400" dirty="0">
                <a:solidFill>
                  <a:schemeClr val="tx1"/>
                </a:solidFill>
              </a:rPr>
              <a:t>Agente  nunca pierde en su entorno.</a:t>
            </a:r>
          </a:p>
          <a:p>
            <a:pPr marL="0" indent="0">
              <a:buNone/>
            </a:pPr>
            <a:endParaRPr lang="es-ES" sz="24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s-ES" sz="2400" dirty="0">
                <a:solidFill>
                  <a:schemeClr val="tx1"/>
                </a:solidFill>
              </a:rPr>
              <a:t>Jugada más usada el tetris (4 líneas)</a:t>
            </a:r>
            <a:r>
              <a:rPr lang="es-ES" sz="2400" dirty="0">
                <a:solidFill>
                  <a:schemeClr val="tx2">
                    <a:lumMod val="90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s-ES" sz="2400" dirty="0">
                <a:solidFill>
                  <a:schemeClr val="tx2">
                    <a:lumMod val="90000"/>
                  </a:schemeClr>
                </a:solidFill>
              </a:rPr>
              <a:t> </a:t>
            </a:r>
            <a:endParaRPr lang="en-US" sz="2400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419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99B7A-DFAA-4890-8015-946CDC1A5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48" y="212704"/>
            <a:ext cx="5121277" cy="1908215"/>
          </a:xfrm>
          <a:noFill/>
          <a:ln>
            <a:solidFill>
              <a:schemeClr val="tx1"/>
            </a:solidFill>
          </a:ln>
        </p:spPr>
        <p:txBody>
          <a:bodyPr vert="horz" wrap="square" lIns="274320" tIns="182880" rIns="274320" bIns="182880" rtlCol="0" anchor="ctr" anchorCtr="1">
            <a:normAutofit/>
          </a:bodyPr>
          <a:lstStyle/>
          <a:p>
            <a:r>
              <a:rPr lang="en-US" sz="40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Modo 150 lineas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A82F3-F6C4-4325-8C9C-7DF1AD06B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0"/>
            <a:ext cx="40621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C2C7F-D6D9-4F56-9684-5D1EA7F05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8082" y="2635269"/>
            <a:ext cx="3254408" cy="4222731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342900" indent="-342900">
              <a:buFontTx/>
              <a:buChar char="-"/>
            </a:pPr>
            <a:r>
              <a:rPr lang="es-ES" sz="2400" dirty="0"/>
              <a:t>Velocidad de caída demasiado rápida como para ser superar.</a:t>
            </a:r>
          </a:p>
          <a:p>
            <a:endParaRPr lang="es-ES" sz="2400" dirty="0"/>
          </a:p>
          <a:p>
            <a:pPr marL="342900" indent="-342900">
              <a:buFontTx/>
              <a:buChar char="-"/>
            </a:pPr>
            <a:r>
              <a:rPr lang="es-ES" sz="2400" dirty="0"/>
              <a:t>Gran dificultad de mejora (mayor velocidad o sistema distinto).</a:t>
            </a:r>
          </a:p>
          <a:p>
            <a:endParaRPr lang="es-ES" sz="2400" dirty="0"/>
          </a:p>
          <a:p>
            <a:pPr marL="342900" indent="-342900">
              <a:buFontTx/>
              <a:buChar char="-"/>
            </a:pPr>
            <a:r>
              <a:rPr lang="es-ES" sz="2400" dirty="0"/>
              <a:t>Alta capacidad de jugar rápido con movimientos simples.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CE3EDE-A6E7-45BD-AC8A-2067E3E62C44}"/>
              </a:ext>
            </a:extLst>
          </p:cNvPr>
          <p:cNvSpPr txBox="1">
            <a:spLocks/>
          </p:cNvSpPr>
          <p:nvPr/>
        </p:nvSpPr>
        <p:spPr bwMode="blackWhite">
          <a:xfrm>
            <a:off x="6238875" y="198449"/>
            <a:ext cx="5724525" cy="1908215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</p:spPr>
        <p:txBody>
          <a:bodyPr vert="horz" wrap="square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tx1"/>
                </a:solidFill>
              </a:rPr>
              <a:t>Modo 99 jugadores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916387E-7BA1-4481-BAD3-0FB5624A52FE}"/>
              </a:ext>
            </a:extLst>
          </p:cNvPr>
          <p:cNvSpPr txBox="1">
            <a:spLocks/>
          </p:cNvSpPr>
          <p:nvPr/>
        </p:nvSpPr>
        <p:spPr>
          <a:xfrm>
            <a:off x="7473933" y="2281331"/>
            <a:ext cx="3254408" cy="4325928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s-ES" sz="2400" dirty="0"/>
              <a:t>Efectos visuales entorpecen el sistema notablemente.</a:t>
            </a:r>
          </a:p>
        </p:txBody>
      </p:sp>
    </p:spTree>
    <p:extLst>
      <p:ext uri="{BB962C8B-B14F-4D97-AF65-F5344CB8AC3E}">
        <p14:creationId xmlns:p14="http://schemas.microsoft.com/office/powerpoint/2010/main" val="2069287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scritorio iluminado por el sol">
            <a:extLst>
              <a:ext uri="{FF2B5EF4-FFF2-40B4-BE49-F238E27FC236}">
                <a16:creationId xmlns:a16="http://schemas.microsoft.com/office/drawing/2014/main" id="{616D0766-ECDA-4147-A336-90CB149DC1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22" b="13608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438FF3-5A50-4736-B09C-C7DC0708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Trabajo futuro</a:t>
            </a:r>
          </a:p>
        </p:txBody>
      </p:sp>
    </p:spTree>
    <p:extLst>
      <p:ext uri="{BB962C8B-B14F-4D97-AF65-F5344CB8AC3E}">
        <p14:creationId xmlns:p14="http://schemas.microsoft.com/office/powerpoint/2010/main" val="382242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80E2F-A39A-4853-B4CA-1DB495CC398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AFB5"/>
          </a:solidFill>
        </p:spPr>
        <p:txBody>
          <a:bodyPr vert="eaVert"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32B1074-0112-42EC-A165-19FEC96319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4097062"/>
              </p:ext>
            </p:extLst>
          </p:nvPr>
        </p:nvGraphicFramePr>
        <p:xfrm>
          <a:off x="2262188" y="2160778"/>
          <a:ext cx="5840920" cy="3915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A9545352-8F71-4E1E-A237-DD80488DE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9992"/>
            <a:ext cx="7729728" cy="1188720"/>
          </a:xfrm>
        </p:spPr>
        <p:txBody>
          <a:bodyPr/>
          <a:lstStyle/>
          <a:p>
            <a:r>
              <a:rPr lang="es-ES" dirty="0"/>
              <a:t>Rutas de mejora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775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2" descr="Primer plano de un estante de tubos de ensayo con solución en un laboratorio">
            <a:extLst>
              <a:ext uri="{FF2B5EF4-FFF2-40B4-BE49-F238E27FC236}">
                <a16:creationId xmlns:a16="http://schemas.microsoft.com/office/drawing/2014/main" id="{B458D919-F0D6-4946-988F-23A51E868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313" b="74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1BBD8D-72E8-4FF9-BCC0-1D16FBEE5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06058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93A9-5DCC-4EEB-A91F-D616FE2D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9992"/>
            <a:ext cx="7729728" cy="1188720"/>
          </a:xfrm>
        </p:spPr>
        <p:txBody>
          <a:bodyPr/>
          <a:lstStyle/>
          <a:p>
            <a:r>
              <a:rPr lang="es-ES" dirty="0" err="1"/>
              <a:t>Ia</a:t>
            </a:r>
            <a:r>
              <a:rPr lang="es-ES" dirty="0"/>
              <a:t> jugando a tetris99</a:t>
            </a:r>
            <a:endParaRPr lang="en-US" dirty="0"/>
          </a:p>
        </p:txBody>
      </p:sp>
      <p:pic>
        <p:nvPicPr>
          <p:cNvPr id="3" name="tetrisai">
            <a:hlinkClick r:id="" action="ppaction://media"/>
            <a:extLst>
              <a:ext uri="{FF2B5EF4-FFF2-40B4-BE49-F238E27FC236}">
                <a16:creationId xmlns:a16="http://schemas.microsoft.com/office/drawing/2014/main" id="{221B6FAD-32A7-4F93-B8E8-86631B7D30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528" y="1649882"/>
            <a:ext cx="8239021" cy="453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5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4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B1C85-0C6A-4B66-8947-2CBD3BBF8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515" y="769545"/>
            <a:ext cx="5952765" cy="3263119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Objetivos</a:t>
            </a:r>
            <a:r>
              <a:rPr lang="en-US" sz="4000" dirty="0">
                <a:solidFill>
                  <a:schemeClr val="bg1"/>
                </a:solidFill>
              </a:rPr>
              <a:t> y </a:t>
            </a:r>
            <a:r>
              <a:rPr lang="en-US" sz="4000" dirty="0" err="1">
                <a:solidFill>
                  <a:schemeClr val="bg1"/>
                </a:solidFill>
              </a:rPr>
              <a:t>problemas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Graphic 8" descr="Bullseye">
            <a:extLst>
              <a:ext uri="{FF2B5EF4-FFF2-40B4-BE49-F238E27FC236}">
                <a16:creationId xmlns:a16="http://schemas.microsoft.com/office/drawing/2014/main" id="{9107B6A6-1DF3-4AA5-B659-D4DA00F9A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008" y="1638804"/>
            <a:ext cx="3419524" cy="3419524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13F3938E-11A8-47F7-AEF4-5550BEE42B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3555768"/>
              </p:ext>
            </p:extLst>
          </p:nvPr>
        </p:nvGraphicFramePr>
        <p:xfrm>
          <a:off x="-1029901" y="4434840"/>
          <a:ext cx="5952765" cy="1688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C4ADFF6A-762B-403F-83DC-1200459CF5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1178616"/>
              </p:ext>
            </p:extLst>
          </p:nvPr>
        </p:nvGraphicFramePr>
        <p:xfrm>
          <a:off x="2813655" y="4434840"/>
          <a:ext cx="5952765" cy="1688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806774E1-7ADB-43ED-913D-01079E1E986F}"/>
              </a:ext>
            </a:extLst>
          </p:cNvPr>
          <p:cNvSpPr/>
          <p:nvPr/>
        </p:nvSpPr>
        <p:spPr>
          <a:xfrm>
            <a:off x="3263979" y="5255833"/>
            <a:ext cx="1157680" cy="58956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608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93A9-5DCC-4EEB-A91F-D616FE2D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9992"/>
            <a:ext cx="7729728" cy="1188720"/>
          </a:xfrm>
        </p:spPr>
        <p:txBody>
          <a:bodyPr/>
          <a:lstStyle/>
          <a:p>
            <a:r>
              <a:rPr lang="es-ES" dirty="0" err="1"/>
              <a:t>Ia</a:t>
            </a:r>
            <a:r>
              <a:rPr lang="es-ES" dirty="0"/>
              <a:t> y robot</a:t>
            </a:r>
            <a:endParaRPr lang="en-US" dirty="0"/>
          </a:p>
        </p:txBody>
      </p:sp>
      <p:pic>
        <p:nvPicPr>
          <p:cNvPr id="4" name="tetrisrobotnosound">
            <a:hlinkClick r:id="" action="ppaction://media"/>
            <a:extLst>
              <a:ext uri="{FF2B5EF4-FFF2-40B4-BE49-F238E27FC236}">
                <a16:creationId xmlns:a16="http://schemas.microsoft.com/office/drawing/2014/main" id="{C6B865C2-12C9-4429-B71F-955BB8BAB1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5912" y="1485900"/>
            <a:ext cx="8760176" cy="492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8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uchos signos de interrogación sobre fondo negro">
            <a:extLst>
              <a:ext uri="{FF2B5EF4-FFF2-40B4-BE49-F238E27FC236}">
                <a16:creationId xmlns:a16="http://schemas.microsoft.com/office/drawing/2014/main" id="{9285C2D6-148E-4836-998B-8A8DCE6F0B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707148-83E0-498F-A052-86C8893BD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 err="1">
                <a:solidFill>
                  <a:schemeClr val="tx1"/>
                </a:solidFill>
              </a:rPr>
              <a:t>Muchas</a:t>
            </a:r>
            <a:r>
              <a:rPr lang="en-US" sz="3800">
                <a:solidFill>
                  <a:schemeClr val="tx1"/>
                </a:solidFill>
              </a:rPr>
              <a:t> gracias</a:t>
            </a:r>
            <a:endParaRPr lang="en-US" sz="3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836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DF5DB98-DBD4-4467-86C6-308F758C97FE}"/>
              </a:ext>
            </a:extLst>
          </p:cNvPr>
          <p:cNvSpPr/>
          <p:nvPr/>
        </p:nvSpPr>
        <p:spPr>
          <a:xfrm>
            <a:off x="5452903" y="0"/>
            <a:ext cx="673909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EB5EAB5-2A44-49DF-882E-4C40165198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3191761"/>
              </p:ext>
            </p:extLst>
          </p:nvPr>
        </p:nvGraphicFramePr>
        <p:xfrm>
          <a:off x="548258" y="2416048"/>
          <a:ext cx="3898773" cy="3915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CC0EA92C-2349-40A4-A480-FF99BBAF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526796"/>
            <a:ext cx="4044696" cy="136906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 sz="2800" dirty="0"/>
              <a:t>Sistema y componentes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7F8A18-BCAA-4089-BBFD-C99E96C9A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769" y="-15674"/>
            <a:ext cx="7692678" cy="3724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81D4C1-C7AA-4749-B069-695C096946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9769" y="3709025"/>
            <a:ext cx="7492230" cy="31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73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B85CE84-71B1-4704-8090-C5EB6444F0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2BEE8A-5010-488A-8641-01F701AB4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Tetris99 y sistema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634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9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4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9BCE0-D2AA-4ECF-A1CD-9077B2956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41" y="1910342"/>
            <a:ext cx="5952765" cy="3263119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Rotaciones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básicas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Placeholder 4" descr="Calendar&#10;&#10;Description automatically generated with low confidence">
            <a:extLst>
              <a:ext uri="{FF2B5EF4-FFF2-40B4-BE49-F238E27FC236}">
                <a16:creationId xmlns:a16="http://schemas.microsoft.com/office/drawing/2014/main" id="{8E71F946-3ADB-4D57-A03A-3F2C65026E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7139031" y="-36048"/>
            <a:ext cx="5067125" cy="689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82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AD85578-1E4B-4014-9D52-E7689475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550B3F-9390-4CA1-B3C8-91529289D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3C558-D143-4F35-B767-8FFD1DB06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656" y="1059838"/>
            <a:ext cx="4653776" cy="473832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s-ES" sz="2500" dirty="0">
                <a:solidFill>
                  <a:schemeClr val="bg1"/>
                </a:solidFill>
              </a:rPr>
              <a:t>Formas de puntuar (solo 150 </a:t>
            </a:r>
            <a:r>
              <a:rPr lang="es-ES" sz="2500" dirty="0" err="1">
                <a:solidFill>
                  <a:schemeClr val="bg1"/>
                </a:solidFill>
              </a:rPr>
              <a:t>lineas</a:t>
            </a:r>
            <a:r>
              <a:rPr lang="es-ES" sz="2500" dirty="0">
                <a:solidFill>
                  <a:schemeClr val="bg1"/>
                </a:solidFill>
              </a:rPr>
              <a:t>)</a:t>
            </a:r>
            <a:endParaRPr lang="en-US" sz="25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536E632-F25C-46B7-884C-1C5B6B618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699053"/>
              </p:ext>
            </p:extLst>
          </p:nvPr>
        </p:nvGraphicFramePr>
        <p:xfrm>
          <a:off x="6603294" y="1059838"/>
          <a:ext cx="4579231" cy="14782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131580">
                  <a:extLst>
                    <a:ext uri="{9D8B030D-6E8A-4147-A177-3AD203B41FA5}">
                      <a16:colId xmlns:a16="http://schemas.microsoft.com/office/drawing/2014/main" val="758885852"/>
                    </a:ext>
                  </a:extLst>
                </a:gridCol>
                <a:gridCol w="2447651">
                  <a:extLst>
                    <a:ext uri="{9D8B030D-6E8A-4147-A177-3AD203B41FA5}">
                      <a16:colId xmlns:a16="http://schemas.microsoft.com/office/drawing/2014/main" val="4080760985"/>
                    </a:ext>
                  </a:extLst>
                </a:gridCol>
              </a:tblGrid>
              <a:tr h="362453">
                <a:tc>
                  <a:txBody>
                    <a:bodyPr/>
                    <a:lstStyle/>
                    <a:p>
                      <a:r>
                        <a:rPr lang="en-US" b="0" dirty="0"/>
                        <a:t>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 × </a:t>
                      </a:r>
                      <a:r>
                        <a:rPr lang="en-US" b="0" dirty="0" err="1"/>
                        <a:t>nivel</a:t>
                      </a:r>
                      <a:r>
                        <a:rPr lang="en-US" b="0" dirty="0"/>
                        <a:t> de </a:t>
                      </a:r>
                      <a:r>
                        <a:rPr lang="en-US" b="0" dirty="0" err="1"/>
                        <a:t>dificultad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224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× </a:t>
                      </a:r>
                      <a:r>
                        <a:rPr lang="en-US" b="0" dirty="0" err="1"/>
                        <a:t>nivel</a:t>
                      </a:r>
                      <a:r>
                        <a:rPr lang="en-US" b="0" dirty="0"/>
                        <a:t> de </a:t>
                      </a:r>
                      <a:r>
                        <a:rPr lang="en-US" b="0" dirty="0" err="1"/>
                        <a:t>dificultad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621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× </a:t>
                      </a:r>
                      <a:r>
                        <a:rPr lang="en-US" b="0" dirty="0" err="1"/>
                        <a:t>nivel</a:t>
                      </a:r>
                      <a:r>
                        <a:rPr lang="en-US" b="0" dirty="0"/>
                        <a:t> de </a:t>
                      </a:r>
                      <a:r>
                        <a:rPr lang="en-US" b="0" dirty="0" err="1"/>
                        <a:t>dificultad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6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Tetris (Quadruple)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 × </a:t>
                      </a:r>
                      <a:r>
                        <a:rPr lang="en-US" b="0" dirty="0" err="1"/>
                        <a:t>nivel</a:t>
                      </a:r>
                      <a:r>
                        <a:rPr lang="en-US" b="0" dirty="0"/>
                        <a:t> de </a:t>
                      </a:r>
                      <a:r>
                        <a:rPr lang="en-US" b="0" dirty="0" err="1"/>
                        <a:t>dificultad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4202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5FFFC7C-C17A-4B61-8EBA-5ECF37418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585045"/>
              </p:ext>
            </p:extLst>
          </p:nvPr>
        </p:nvGraphicFramePr>
        <p:xfrm>
          <a:off x="6603294" y="4458750"/>
          <a:ext cx="4319172" cy="11125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83584">
                  <a:extLst>
                    <a:ext uri="{9D8B030D-6E8A-4147-A177-3AD203B41FA5}">
                      <a16:colId xmlns:a16="http://schemas.microsoft.com/office/drawing/2014/main" val="3207980657"/>
                    </a:ext>
                  </a:extLst>
                </a:gridCol>
                <a:gridCol w="2635588">
                  <a:extLst>
                    <a:ext uri="{9D8B030D-6E8A-4147-A177-3AD203B41FA5}">
                      <a16:colId xmlns:a16="http://schemas.microsoft.com/office/drawing/2014/main" val="2587874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Combo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50 × combo × </a:t>
                      </a:r>
                      <a:r>
                        <a:rPr lang="en-US" b="0" dirty="0" err="1"/>
                        <a:t>nivel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57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Soft drop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por </a:t>
                      </a:r>
                      <a:r>
                        <a:rPr lang="en-US" dirty="0" err="1"/>
                        <a:t>celda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243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Hard drop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por </a:t>
                      </a:r>
                      <a:r>
                        <a:rPr lang="en-US" dirty="0" err="1"/>
                        <a:t>celda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303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843B3E-F8DD-4773-8269-47C90EABA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373128"/>
              </p:ext>
            </p:extLst>
          </p:nvPr>
        </p:nvGraphicFramePr>
        <p:xfrm>
          <a:off x="6603294" y="3024602"/>
          <a:ext cx="4579231" cy="10972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45331">
                  <a:extLst>
                    <a:ext uri="{9D8B030D-6E8A-4147-A177-3AD203B41FA5}">
                      <a16:colId xmlns:a16="http://schemas.microsoft.com/office/drawing/2014/main" val="2691604096"/>
                    </a:ext>
                  </a:extLst>
                </a:gridCol>
                <a:gridCol w="3133900">
                  <a:extLst>
                    <a:ext uri="{9D8B030D-6E8A-4147-A177-3AD203B41FA5}">
                      <a16:colId xmlns:a16="http://schemas.microsoft.com/office/drawing/2014/main" val="1251254266"/>
                    </a:ext>
                  </a:extLst>
                </a:gridCol>
              </a:tblGrid>
              <a:tr h="315888"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T-spin 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800 × </a:t>
                      </a:r>
                      <a:r>
                        <a:rPr lang="en-US" b="0" dirty="0" err="1"/>
                        <a:t>nivel</a:t>
                      </a:r>
                      <a:r>
                        <a:rPr lang="en-US" b="0" dirty="0"/>
                        <a:t> de </a:t>
                      </a:r>
                      <a:r>
                        <a:rPr lang="en-US" b="0" dirty="0" err="1"/>
                        <a:t>dificultad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22704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T-spin double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1200 × </a:t>
                      </a:r>
                      <a:r>
                        <a:rPr lang="en-US" b="0" dirty="0" err="1"/>
                        <a:t>nivel</a:t>
                      </a:r>
                      <a:r>
                        <a:rPr lang="en-US" b="0" dirty="0"/>
                        <a:t> de </a:t>
                      </a:r>
                      <a:r>
                        <a:rPr lang="en-US" b="0" dirty="0" err="1"/>
                        <a:t>dificultad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390569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T-spin triple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1600 × </a:t>
                      </a:r>
                      <a:r>
                        <a:rPr lang="en-US" b="0" dirty="0" err="1"/>
                        <a:t>nivel</a:t>
                      </a:r>
                      <a:r>
                        <a:rPr lang="en-US" b="0" dirty="0"/>
                        <a:t> de </a:t>
                      </a:r>
                      <a:r>
                        <a:rPr lang="en-US" b="0" dirty="0" err="1"/>
                        <a:t>dificultad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837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7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26E5A-5073-4BA4-B1EF-DE144BA24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133600"/>
            <a:ext cx="3328415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Interfaz Multijugador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0309116-C7AC-4CBF-87B1-66859757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452" y="1605153"/>
            <a:ext cx="5925312" cy="333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426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1225</TotalTime>
  <Words>766</Words>
  <Application>Microsoft Office PowerPoint</Application>
  <PresentationFormat>Widescreen</PresentationFormat>
  <Paragraphs>226</Paragraphs>
  <Slides>41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Google Sans</vt:lpstr>
      <vt:lpstr>Arial</vt:lpstr>
      <vt:lpstr>Gill Sans MT</vt:lpstr>
      <vt:lpstr>Parcel</vt:lpstr>
      <vt:lpstr>Tetris AI playing in the Nintendo switch</vt:lpstr>
      <vt:lpstr>Introducción</vt:lpstr>
      <vt:lpstr>IA y videojuegos</vt:lpstr>
      <vt:lpstr>Objetivos y problemas </vt:lpstr>
      <vt:lpstr>Sistema y componentes</vt:lpstr>
      <vt:lpstr>Tetris99 y sistema</vt:lpstr>
      <vt:lpstr>Rotaciones básicas</vt:lpstr>
      <vt:lpstr>Formas de puntuar (solo 150 lineas)</vt:lpstr>
      <vt:lpstr>Interfaz Multijugador</vt:lpstr>
      <vt:lpstr>PowerPoint Presentation</vt:lpstr>
      <vt:lpstr>Rotaciones Especiales y Patadas</vt:lpstr>
      <vt:lpstr>PowerPoint Presentation</vt:lpstr>
      <vt:lpstr>Estructura deL sistema</vt:lpstr>
      <vt:lpstr>Entorno propio</vt:lpstr>
      <vt:lpstr>Switch-PC Interface</vt:lpstr>
      <vt:lpstr>Robot o impostor</vt:lpstr>
      <vt:lpstr>Dispositivos</vt:lpstr>
      <vt:lpstr>Script Controlador</vt:lpstr>
      <vt:lpstr>Captura de información</vt:lpstr>
      <vt:lpstr>Detección de componentes</vt:lpstr>
      <vt:lpstr>Deep Learning</vt:lpstr>
      <vt:lpstr>Ideas iniciales</vt:lpstr>
      <vt:lpstr>Nuno Faria</vt:lpstr>
      <vt:lpstr>ELTETRIS</vt:lpstr>
      <vt:lpstr>ZEROize318</vt:lpstr>
      <vt:lpstr>Integración</vt:lpstr>
      <vt:lpstr>Menú</vt:lpstr>
      <vt:lpstr>Control de flujo</vt:lpstr>
      <vt:lpstr>PowerPoint Presentation</vt:lpstr>
      <vt:lpstr>Modo 150 lineas</vt:lpstr>
      <vt:lpstr>Testeo de Mejoras fallidas</vt:lpstr>
      <vt:lpstr>PowerPoint Presentation</vt:lpstr>
      <vt:lpstr>Conclusiones</vt:lpstr>
      <vt:lpstr>Generales</vt:lpstr>
      <vt:lpstr>Modo 150 lineas</vt:lpstr>
      <vt:lpstr>Trabajo futuro</vt:lpstr>
      <vt:lpstr>Rutas de mejora</vt:lpstr>
      <vt:lpstr>Demo</vt:lpstr>
      <vt:lpstr>Ia jugando a tetris99</vt:lpstr>
      <vt:lpstr>Ia y robot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Tetris AI playing in the Nintendo switch</dc:title>
  <dc:creator>Joan Dot Sastre</dc:creator>
  <cp:lastModifiedBy>Joan Dot Sastre</cp:lastModifiedBy>
  <cp:revision>26</cp:revision>
  <dcterms:created xsi:type="dcterms:W3CDTF">2021-09-25T17:21:27Z</dcterms:created>
  <dcterms:modified xsi:type="dcterms:W3CDTF">2021-09-28T09:54:19Z</dcterms:modified>
</cp:coreProperties>
</file>